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8" r:id="rId3"/>
    <p:sldId id="259" r:id="rId4"/>
    <p:sldId id="261" r:id="rId5"/>
    <p:sldId id="282" r:id="rId6"/>
    <p:sldId id="283" r:id="rId7"/>
    <p:sldId id="263" r:id="rId8"/>
    <p:sldId id="265" r:id="rId9"/>
    <p:sldId id="287" r:id="rId10"/>
    <p:sldId id="296" r:id="rId11"/>
    <p:sldId id="288" r:id="rId12"/>
    <p:sldId id="291" r:id="rId13"/>
    <p:sldId id="292" r:id="rId14"/>
    <p:sldId id="290" r:id="rId15"/>
    <p:sldId id="295" r:id="rId16"/>
    <p:sldId id="284" r:id="rId17"/>
    <p:sldId id="262" r:id="rId18"/>
    <p:sldId id="285" r:id="rId19"/>
    <p:sldId id="289" r:id="rId20"/>
    <p:sldId id="271" r:id="rId21"/>
    <p:sldId id="273" r:id="rId22"/>
    <p:sldId id="297" r:id="rId23"/>
  </p:sldIdLst>
  <p:sldSz cx="18288000" cy="10287000"/>
  <p:notesSz cx="6858000" cy="9144000"/>
  <p:embeddedFontLst>
    <p:embeddedFont>
      <p:font typeface="DM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1"/>
    <a:srgbClr val="B1BCB4"/>
    <a:srgbClr val="BFB8B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EC16D-00AC-69A2-3590-3F7884F491DF}" v="32" dt="2024-03-05T11:56:14.579"/>
    <p1510:client id="{4F7E186F-5877-920A-9789-CB38DC1175B5}" v="139" dt="2024-03-04T22:24:13.150"/>
    <p1510:client id="{89C91045-966E-2E06-38E4-F23BE6EF14E5}" v="4" dt="2024-03-04T19:24:56.438"/>
    <p1510:client id="{9AD4385E-68CC-46DE-9653-306E1C5330D9}" v="5890" dt="2024-03-05T12:22:02.028"/>
    <p1510:client id="{B8C5A01D-0AE8-E98C-C43F-F189E53BEE8A}" v="410" dt="2024-03-04T19:46:25.993"/>
    <p1510:client id="{DCF83E6C-E5AB-9C8E-0A5A-FC126F6108A4}" v="52" dt="2024-03-04T23:04:19.7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userId="S::urn:spo:anon#03536613bef9b277ada71ec7722dfe612a42cda38b4904c85853c9649cd65a40::" providerId="AD" clId="Web-{4E6FD4A0-25CC-FBD6-E2B1-835A0F9770FF}"/>
    <pc:docChg chg="addSld modSld">
      <pc:chgData name="Utilizador Convidado" userId="S::urn:spo:anon#03536613bef9b277ada71ec7722dfe612a42cda38b4904c85853c9649cd65a40::" providerId="AD" clId="Web-{4E6FD4A0-25CC-FBD6-E2B1-835A0F9770FF}" dt="2024-03-03T23:27:52.248" v="48" actId="20577"/>
      <pc:docMkLst>
        <pc:docMk/>
      </pc:docMkLst>
      <pc:sldChg chg="modSp">
        <pc:chgData name="Utilizador Convidado" userId="S::urn:spo:anon#03536613bef9b277ada71ec7722dfe612a42cda38b4904c85853c9649cd65a40::" providerId="AD" clId="Web-{4E6FD4A0-25CC-FBD6-E2B1-835A0F9770FF}" dt="2024-03-03T23:07:03.055" v="0" actId="1076"/>
        <pc:sldMkLst>
          <pc:docMk/>
          <pc:sldMk cId="0" sldId="258"/>
        </pc:sldMkLst>
        <pc:spChg chg="mod">
          <ac:chgData name="Utilizador Convidado" userId="S::urn:spo:anon#03536613bef9b277ada71ec7722dfe612a42cda38b4904c85853c9649cd65a40::" providerId="AD" clId="Web-{4E6FD4A0-25CC-FBD6-E2B1-835A0F9770FF}" dt="2024-03-03T23:07:03.055" v="0" actId="1076"/>
          <ac:spMkLst>
            <pc:docMk/>
            <pc:sldMk cId="0" sldId="258"/>
            <ac:spMk id="136" creationId="{00000000-0000-0000-0000-000000000000}"/>
          </ac:spMkLst>
        </pc:spChg>
      </pc:sldChg>
      <pc:sldChg chg="addSp modSp add replId">
        <pc:chgData name="Utilizador Convidado" userId="S::urn:spo:anon#03536613bef9b277ada71ec7722dfe612a42cda38b4904c85853c9649cd65a40::" providerId="AD" clId="Web-{4E6FD4A0-25CC-FBD6-E2B1-835A0F9770FF}" dt="2024-03-03T23:27:52.248" v="48" actId="20577"/>
        <pc:sldMkLst>
          <pc:docMk/>
          <pc:sldMk cId="3242721903" sldId="286"/>
        </pc:sldMkLst>
        <pc:spChg chg="mod">
          <ac:chgData name="Utilizador Convidado" userId="S::urn:spo:anon#03536613bef9b277ada71ec7722dfe612a42cda38b4904c85853c9649cd65a40::" providerId="AD" clId="Web-{4E6FD4A0-25CC-FBD6-E2B1-835A0F9770FF}" dt="2024-03-03T23:24:52.916" v="14" actId="1076"/>
          <ac:spMkLst>
            <pc:docMk/>
            <pc:sldMk cId="3242721903" sldId="286"/>
            <ac:spMk id="188" creationId="{00000000-0000-0000-0000-000000000000}"/>
          </ac:spMkLst>
        </pc:spChg>
        <pc:spChg chg="mod">
          <ac:chgData name="Utilizador Convidado" userId="S::urn:spo:anon#03536613bef9b277ada71ec7722dfe612a42cda38b4904c85853c9649cd65a40::" providerId="AD" clId="Web-{4E6FD4A0-25CC-FBD6-E2B1-835A0F9770FF}" dt="2024-03-03T23:27:52.248" v="48" actId="20577"/>
          <ac:spMkLst>
            <pc:docMk/>
            <pc:sldMk cId="3242721903" sldId="286"/>
            <ac:spMk id="190" creationId="{00000000-0000-0000-0000-000000000000}"/>
          </ac:spMkLst>
        </pc:spChg>
        <pc:picChg chg="add mod">
          <ac:chgData name="Utilizador Convidado" userId="S::urn:spo:anon#03536613bef9b277ada71ec7722dfe612a42cda38b4904c85853c9649cd65a40::" providerId="AD" clId="Web-{4E6FD4A0-25CC-FBD6-E2B1-835A0F9770FF}" dt="2024-03-03T23:25:49.730" v="19" actId="1076"/>
          <ac:picMkLst>
            <pc:docMk/>
            <pc:sldMk cId="3242721903" sldId="286"/>
            <ac:picMk id="2" creationId="{3C4A90B3-2B11-A189-3F3D-82056CDBFFF1}"/>
          </ac:picMkLst>
        </pc:picChg>
      </pc:sldChg>
    </pc:docChg>
  </pc:docChgLst>
  <pc:docChgLst>
    <pc:chgData name="Utilizador Convidado" userId="S::urn:spo:anon#3a65fc068e1d4140e1df36df50450e1f7529cca874c8aee05d17a453fdeeb481::" providerId="AD" clId="Web-{B8C5A01D-0AE8-E98C-C43F-F189E53BEE8A}"/>
    <pc:docChg chg="addSld modSld">
      <pc:chgData name="Utilizador Convidado" userId="S::urn:spo:anon#3a65fc068e1d4140e1df36df50450e1f7529cca874c8aee05d17a453fdeeb481::" providerId="AD" clId="Web-{B8C5A01D-0AE8-E98C-C43F-F189E53BEE8A}" dt="2024-03-04T19:46:25.290" v="176" actId="20577"/>
      <pc:docMkLst>
        <pc:docMk/>
      </pc:docMkLst>
      <pc:sldChg chg="modSp">
        <pc:chgData name="Utilizador Convidado" userId="S::urn:spo:anon#3a65fc068e1d4140e1df36df50450e1f7529cca874c8aee05d17a453fdeeb481::" providerId="AD" clId="Web-{B8C5A01D-0AE8-E98C-C43F-F189E53BEE8A}" dt="2024-03-04T18:30:54.576" v="2" actId="20577"/>
        <pc:sldMkLst>
          <pc:docMk/>
          <pc:sldMk cId="0" sldId="256"/>
        </pc:sldMkLst>
        <pc:spChg chg="mod">
          <ac:chgData name="Utilizador Convidado" userId="S::urn:spo:anon#3a65fc068e1d4140e1df36df50450e1f7529cca874c8aee05d17a453fdeeb481::" providerId="AD" clId="Web-{B8C5A01D-0AE8-E98C-C43F-F189E53BEE8A}" dt="2024-03-04T18:30:54.576" v="2" actId="20577"/>
          <ac:spMkLst>
            <pc:docMk/>
            <pc:sldMk cId="0" sldId="256"/>
            <ac:spMk id="21" creationId="{A845799B-DD17-42ED-9390-8FCE477A5B77}"/>
          </ac:spMkLst>
        </pc:spChg>
      </pc:sldChg>
      <pc:sldChg chg="modSp">
        <pc:chgData name="Utilizador Convidado" userId="S::urn:spo:anon#3a65fc068e1d4140e1df36df50450e1f7529cca874c8aee05d17a453fdeeb481::" providerId="AD" clId="Web-{B8C5A01D-0AE8-E98C-C43F-F189E53BEE8A}" dt="2024-03-04T19:46:25.290" v="176" actId="20577"/>
        <pc:sldMkLst>
          <pc:docMk/>
          <pc:sldMk cId="229950771" sldId="288"/>
        </pc:sldMkLst>
        <pc:spChg chg="mod">
          <ac:chgData name="Utilizador Convidado" userId="S::urn:spo:anon#3a65fc068e1d4140e1df36df50450e1f7529cca874c8aee05d17a453fdeeb481::" providerId="AD" clId="Web-{B8C5A01D-0AE8-E98C-C43F-F189E53BEE8A}" dt="2024-03-04T19:46:25.290" v="176" actId="20577"/>
          <ac:spMkLst>
            <pc:docMk/>
            <pc:sldMk cId="229950771" sldId="288"/>
            <ac:spMk id="270" creationId="{00000000-0000-0000-0000-000000000000}"/>
          </ac:spMkLst>
        </pc:spChg>
      </pc:sldChg>
      <pc:sldChg chg="modSp">
        <pc:chgData name="Utilizador Convidado" userId="S::urn:spo:anon#3a65fc068e1d4140e1df36df50450e1f7529cca874c8aee05d17a453fdeeb481::" providerId="AD" clId="Web-{B8C5A01D-0AE8-E98C-C43F-F189E53BEE8A}" dt="2024-03-04T19:46:13.071" v="174"/>
        <pc:sldMkLst>
          <pc:docMk/>
          <pc:sldMk cId="1376637873" sldId="295"/>
        </pc:sldMkLst>
        <pc:graphicFrameChg chg="mod modGraphic">
          <ac:chgData name="Utilizador Convidado" userId="S::urn:spo:anon#3a65fc068e1d4140e1df36df50450e1f7529cca874c8aee05d17a453fdeeb481::" providerId="AD" clId="Web-{B8C5A01D-0AE8-E98C-C43F-F189E53BEE8A}" dt="2024-03-04T19:46:13.071" v="174"/>
          <ac:graphicFrameMkLst>
            <pc:docMk/>
            <pc:sldMk cId="1376637873" sldId="295"/>
            <ac:graphicFrameMk id="17" creationId="{2D7FEDE4-74AA-4BE8-B7A2-9922EB87CF67}"/>
          </ac:graphicFrameMkLst>
        </pc:graphicFrameChg>
      </pc:sldChg>
      <pc:sldChg chg="delSp modSp add replId">
        <pc:chgData name="Utilizador Convidado" userId="S::urn:spo:anon#3a65fc068e1d4140e1df36df50450e1f7529cca874c8aee05d17a453fdeeb481::" providerId="AD" clId="Web-{B8C5A01D-0AE8-E98C-C43F-F189E53BEE8A}" dt="2024-03-04T19:26:37.868" v="142" actId="20577"/>
        <pc:sldMkLst>
          <pc:docMk/>
          <pc:sldMk cId="2640437352" sldId="296"/>
        </pc:sldMkLst>
        <pc:spChg chg="mod">
          <ac:chgData name="Utilizador Convidado" userId="S::urn:spo:anon#3a65fc068e1d4140e1df36df50450e1f7529cca874c8aee05d17a453fdeeb481::" providerId="AD" clId="Web-{B8C5A01D-0AE8-E98C-C43F-F189E53BEE8A}" dt="2024-03-04T18:37:25.652" v="23" actId="20577"/>
          <ac:spMkLst>
            <pc:docMk/>
            <pc:sldMk cId="2640437352" sldId="296"/>
            <ac:spMk id="268" creationId="{00000000-0000-0000-0000-000000000000}"/>
          </ac:spMkLst>
        </pc:spChg>
        <pc:spChg chg="mod">
          <ac:chgData name="Utilizador Convidado" userId="S::urn:spo:anon#3a65fc068e1d4140e1df36df50450e1f7529cca874c8aee05d17a453fdeeb481::" providerId="AD" clId="Web-{B8C5A01D-0AE8-E98C-C43F-F189E53BEE8A}" dt="2024-03-04T18:40:31.018" v="126" actId="20577"/>
          <ac:spMkLst>
            <pc:docMk/>
            <pc:sldMk cId="2640437352" sldId="296"/>
            <ac:spMk id="269" creationId="{00000000-0000-0000-0000-000000000000}"/>
          </ac:spMkLst>
        </pc:spChg>
        <pc:spChg chg="mod">
          <ac:chgData name="Utilizador Convidado" userId="S::urn:spo:anon#3a65fc068e1d4140e1df36df50450e1f7529cca874c8aee05d17a453fdeeb481::" providerId="AD" clId="Web-{B8C5A01D-0AE8-E98C-C43F-F189E53BEE8A}" dt="2024-03-04T19:26:37.868" v="142" actId="20577"/>
          <ac:spMkLst>
            <pc:docMk/>
            <pc:sldMk cId="2640437352" sldId="296"/>
            <ac:spMk id="270" creationId="{00000000-0000-0000-0000-000000000000}"/>
          </ac:spMkLst>
        </pc:spChg>
        <pc:picChg chg="del">
          <ac:chgData name="Utilizador Convidado" userId="S::urn:spo:anon#3a65fc068e1d4140e1df36df50450e1f7529cca874c8aee05d17a453fdeeb481::" providerId="AD" clId="Web-{B8C5A01D-0AE8-E98C-C43F-F189E53BEE8A}" dt="2024-03-04T18:40:38.237" v="127"/>
          <ac:picMkLst>
            <pc:docMk/>
            <pc:sldMk cId="2640437352" sldId="296"/>
            <ac:picMk id="2" creationId="{0CDC70B3-9093-2EB9-D457-21AC3E00DC2D}"/>
          </ac:picMkLst>
        </pc:picChg>
      </pc:sldChg>
    </pc:docChg>
  </pc:docChgLst>
  <pc:docChgLst>
    <pc:chgData name="João Gaspar" userId="7dec15aa-df9c-4e56-83fb-de5e1da84347" providerId="ADAL" clId="{9AD4385E-68CC-46DE-9653-306E1C5330D9}"/>
    <pc:docChg chg="undo redo custSel addSld delSld modSld sldOrd">
      <pc:chgData name="João Gaspar" userId="7dec15aa-df9c-4e56-83fb-de5e1da84347" providerId="ADAL" clId="{9AD4385E-68CC-46DE-9653-306E1C5330D9}" dt="2024-03-05T12:22:02.028" v="6590" actId="15"/>
      <pc:docMkLst>
        <pc:docMk/>
      </pc:docMkLst>
      <pc:sldChg chg="addSp delSp modSp mod modTransition modNotesTx">
        <pc:chgData name="João Gaspar" userId="7dec15aa-df9c-4e56-83fb-de5e1da84347" providerId="ADAL" clId="{9AD4385E-68CC-46DE-9653-306E1C5330D9}" dt="2024-03-05T11:45:55.748" v="6491" actId="14100"/>
        <pc:sldMkLst>
          <pc:docMk/>
          <pc:sldMk cId="0" sldId="256"/>
        </pc:sldMkLst>
        <pc:spChg chg="add del mod">
          <ac:chgData name="João Gaspar" userId="7dec15aa-df9c-4e56-83fb-de5e1da84347" providerId="ADAL" clId="{9AD4385E-68CC-46DE-9653-306E1C5330D9}" dt="2024-03-05T11:42:05.240" v="6446" actId="478"/>
          <ac:spMkLst>
            <pc:docMk/>
            <pc:sldMk cId="0" sldId="256"/>
            <ac:spMk id="2" creationId="{9A8B502A-6E65-10C3-FE75-C9AABB067D8D}"/>
          </ac:spMkLst>
        </pc:spChg>
        <pc:spChg chg="add del">
          <ac:chgData name="João Gaspar" userId="7dec15aa-df9c-4e56-83fb-de5e1da84347" providerId="ADAL" clId="{9AD4385E-68CC-46DE-9653-306E1C5330D9}" dt="2024-03-05T11:42:11.578" v="6448" actId="478"/>
          <ac:spMkLst>
            <pc:docMk/>
            <pc:sldMk cId="0" sldId="256"/>
            <ac:spMk id="3" creationId="{B26F2B80-160A-B251-DC49-D486381AAE34}"/>
          </ac:spMkLst>
        </pc:spChg>
        <pc:spChg chg="add del mod">
          <ac:chgData name="João Gaspar" userId="7dec15aa-df9c-4e56-83fb-de5e1da84347" providerId="ADAL" clId="{9AD4385E-68CC-46DE-9653-306E1C5330D9}" dt="2024-03-05T11:45:04.878" v="6485" actId="478"/>
          <ac:spMkLst>
            <pc:docMk/>
            <pc:sldMk cId="0" sldId="256"/>
            <ac:spMk id="4" creationId="{A4E3C670-F20A-92D3-5BB4-20832B5BDB71}"/>
          </ac:spMkLst>
        </pc:spChg>
        <pc:spChg chg="del">
          <ac:chgData name="João Gaspar" userId="7dec15aa-df9c-4e56-83fb-de5e1da84347" providerId="ADAL" clId="{9AD4385E-68CC-46DE-9653-306E1C5330D9}" dt="2024-03-05T11:21:21.079" v="5985" actId="478"/>
          <ac:spMkLst>
            <pc:docMk/>
            <pc:sldMk cId="0" sldId="256"/>
            <ac:spMk id="5" creationId="{4BC24A74-2C1E-D295-A69C-759FB3D52283}"/>
          </ac:spMkLst>
        </pc:spChg>
        <pc:spChg chg="add mod">
          <ac:chgData name="João Gaspar" userId="7dec15aa-df9c-4e56-83fb-de5e1da84347" providerId="ADAL" clId="{9AD4385E-68CC-46DE-9653-306E1C5330D9}" dt="2024-03-03T21:51:10.423" v="216" actId="20577"/>
          <ac:spMkLst>
            <pc:docMk/>
            <pc:sldMk cId="0" sldId="256"/>
            <ac:spMk id="21" creationId="{A845799B-DD17-42ED-9390-8FCE477A5B77}"/>
          </ac:spMkLst>
        </pc:spChg>
        <pc:spChg chg="add mod">
          <ac:chgData name="João Gaspar" userId="7dec15aa-df9c-4e56-83fb-de5e1da84347" providerId="ADAL" clId="{9AD4385E-68CC-46DE-9653-306E1C5330D9}" dt="2024-03-03T22:38:25.578" v="394" actId="1076"/>
          <ac:spMkLst>
            <pc:docMk/>
            <pc:sldMk cId="0" sldId="256"/>
            <ac:spMk id="26" creationId="{1A5177B9-578D-4427-8F09-F6BAAC64A54E}"/>
          </ac:spMkLst>
        </pc:spChg>
        <pc:spChg chg="mod">
          <ac:chgData name="João Gaspar" userId="7dec15aa-df9c-4e56-83fb-de5e1da84347" providerId="ADAL" clId="{9AD4385E-68CC-46DE-9653-306E1C5330D9}" dt="2024-03-03T21:57:17.924" v="266" actId="20577"/>
          <ac:spMkLst>
            <pc:docMk/>
            <pc:sldMk cId="0" sldId="256"/>
            <ac:spMk id="84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1:48:13.231" v="26" actId="107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1:48:31.973" v="36" actId="107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1:49:36.527" v="119" actId="20577"/>
          <ac:spMkLst>
            <pc:docMk/>
            <pc:sldMk cId="0" sldId="256"/>
            <ac:spMk id="9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1:49:47.506" v="132" actId="20577"/>
          <ac:spMkLst>
            <pc:docMk/>
            <pc:sldMk cId="0" sldId="256"/>
            <ac:spMk id="99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1:47:31.339" v="0" actId="478"/>
          <ac:spMkLst>
            <pc:docMk/>
            <pc:sldMk cId="0" sldId="256"/>
            <ac:spMk id="100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1:47:32.621" v="1" actId="478"/>
          <ac:spMkLst>
            <pc:docMk/>
            <pc:sldMk cId="0" sldId="256"/>
            <ac:spMk id="101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1:47:34.332" v="2" actId="478"/>
          <ac:spMkLst>
            <pc:docMk/>
            <pc:sldMk cId="0" sldId="256"/>
            <ac:spMk id="102" creationId="{00000000-0000-0000-0000-000000000000}"/>
          </ac:spMkLst>
        </pc:spChg>
        <pc:grpChg chg="mod">
          <ac:chgData name="João Gaspar" userId="7dec15aa-df9c-4e56-83fb-de5e1da84347" providerId="ADAL" clId="{9AD4385E-68CC-46DE-9653-306E1C5330D9}" dt="2024-03-03T21:49:06.724" v="98" actId="1035"/>
          <ac:grpSpMkLst>
            <pc:docMk/>
            <pc:sldMk cId="0" sldId="256"/>
            <ac:grpSpMk id="95" creationId="{00000000-0000-0000-0000-000000000000}"/>
          </ac:grpSpMkLst>
        </pc:grpChg>
        <pc:picChg chg="add del mod modCrop">
          <ac:chgData name="João Gaspar" userId="7dec15aa-df9c-4e56-83fb-de5e1da84347" providerId="ADAL" clId="{9AD4385E-68CC-46DE-9653-306E1C5330D9}" dt="2024-03-03T21:55:48.183" v="245" actId="478"/>
          <ac:picMkLst>
            <pc:docMk/>
            <pc:sldMk cId="0" sldId="256"/>
            <ac:picMk id="85" creationId="{00000000-0000-0000-0000-000000000000}"/>
          </ac:picMkLst>
        </pc:picChg>
        <pc:picChg chg="add del">
          <ac:chgData name="João Gaspar" userId="7dec15aa-df9c-4e56-83fb-de5e1da84347" providerId="ADAL" clId="{9AD4385E-68CC-46DE-9653-306E1C5330D9}" dt="2024-03-03T21:55:25.763" v="241" actId="478"/>
          <ac:picMkLst>
            <pc:docMk/>
            <pc:sldMk cId="0" sldId="256"/>
            <ac:picMk id="1026" creationId="{09B97CD6-2A9A-43CA-8F6D-69C5B61B7F91}"/>
          </ac:picMkLst>
        </pc:picChg>
        <pc:picChg chg="add del mod">
          <ac:chgData name="João Gaspar" userId="7dec15aa-df9c-4e56-83fb-de5e1da84347" providerId="ADAL" clId="{9AD4385E-68CC-46DE-9653-306E1C5330D9}" dt="2024-03-05T11:41:25.760" v="6443" actId="478"/>
          <ac:picMkLst>
            <pc:docMk/>
            <pc:sldMk cId="0" sldId="256"/>
            <ac:picMk id="1026" creationId="{9338B4A8-391C-8896-C80D-BC68B3C20809}"/>
          </ac:picMkLst>
        </pc:picChg>
        <pc:picChg chg="add del">
          <ac:chgData name="João Gaspar" userId="7dec15aa-df9c-4e56-83fb-de5e1da84347" providerId="ADAL" clId="{9AD4385E-68CC-46DE-9653-306E1C5330D9}" dt="2024-03-03T21:55:31.467" v="243" actId="478"/>
          <ac:picMkLst>
            <pc:docMk/>
            <pc:sldMk cId="0" sldId="256"/>
            <ac:picMk id="1028" creationId="{D50B6235-9C6A-4CE6-AB95-98C1DA0E1BB1}"/>
          </ac:picMkLst>
        </pc:picChg>
        <pc:picChg chg="add del mod">
          <ac:chgData name="João Gaspar" userId="7dec15aa-df9c-4e56-83fb-de5e1da84347" providerId="ADAL" clId="{9AD4385E-68CC-46DE-9653-306E1C5330D9}" dt="2024-03-04T23:14:57.913" v="4990" actId="14100"/>
          <ac:picMkLst>
            <pc:docMk/>
            <pc:sldMk cId="0" sldId="256"/>
            <ac:picMk id="1030" creationId="{B514DDE0-BDDC-47BA-AEFD-514ACEDD73DF}"/>
          </ac:picMkLst>
        </pc:picChg>
        <pc:picChg chg="add del mod">
          <ac:chgData name="João Gaspar" userId="7dec15aa-df9c-4e56-83fb-de5e1da84347" providerId="ADAL" clId="{9AD4385E-68CC-46DE-9653-306E1C5330D9}" dt="2024-03-05T11:45:25.544" v="6486" actId="478"/>
          <ac:picMkLst>
            <pc:docMk/>
            <pc:sldMk cId="0" sldId="256"/>
            <ac:picMk id="1032" creationId="{2906D39A-10F2-6E8D-3DE9-A6176931435A}"/>
          </ac:picMkLst>
        </pc:picChg>
        <pc:picChg chg="add mod">
          <ac:chgData name="João Gaspar" userId="7dec15aa-df9c-4e56-83fb-de5e1da84347" providerId="ADAL" clId="{9AD4385E-68CC-46DE-9653-306E1C5330D9}" dt="2024-03-05T11:45:55.748" v="6491" actId="14100"/>
          <ac:picMkLst>
            <pc:docMk/>
            <pc:sldMk cId="0" sldId="256"/>
            <ac:picMk id="1034" creationId="{1F97B09A-1FB0-B4DB-3CBD-F1DC99045B3A}"/>
          </ac:picMkLst>
        </pc:picChg>
        <pc:cxnChg chg="add mod">
          <ac:chgData name="João Gaspar" userId="7dec15aa-df9c-4e56-83fb-de5e1da84347" providerId="ADAL" clId="{9AD4385E-68CC-46DE-9653-306E1C5330D9}" dt="2024-03-04T23:14:42.106" v="4988" actId="1076"/>
          <ac:cxnSpMkLst>
            <pc:docMk/>
            <pc:sldMk cId="0" sldId="256"/>
            <ac:cxnSpMk id="17" creationId="{0BDBE4A2-936A-4472-8FEB-655868114D4B}"/>
          </ac:cxnSpMkLst>
        </pc:cxnChg>
        <pc:cxnChg chg="mod">
          <ac:chgData name="João Gaspar" userId="7dec15aa-df9c-4e56-83fb-de5e1da84347" providerId="ADAL" clId="{9AD4385E-68CC-46DE-9653-306E1C5330D9}" dt="2024-03-03T23:14:30.365" v="834" actId="14100"/>
          <ac:cxnSpMkLst>
            <pc:docMk/>
            <pc:sldMk cId="0" sldId="256"/>
            <ac:cxnSpMk id="86" creationId="{00000000-0000-0000-0000-000000000000}"/>
          </ac:cxnSpMkLst>
        </pc:cxnChg>
        <pc:cxnChg chg="del mod">
          <ac:chgData name="João Gaspar" userId="7dec15aa-df9c-4e56-83fb-de5e1da84347" providerId="ADAL" clId="{9AD4385E-68CC-46DE-9653-306E1C5330D9}" dt="2024-03-03T23:14:27.314" v="833" actId="478"/>
          <ac:cxnSpMkLst>
            <pc:docMk/>
            <pc:sldMk cId="0" sldId="256"/>
            <ac:cxnSpMk id="92" creationId="{00000000-0000-0000-0000-000000000000}"/>
          </ac:cxnSpMkLst>
        </pc:cxnChg>
        <pc:cxnChg chg="del">
          <ac:chgData name="João Gaspar" userId="7dec15aa-df9c-4e56-83fb-de5e1da84347" providerId="ADAL" clId="{9AD4385E-68CC-46DE-9653-306E1C5330D9}" dt="2024-03-03T23:14:25.372" v="831" actId="478"/>
          <ac:cxnSpMkLst>
            <pc:docMk/>
            <pc:sldMk cId="0" sldId="256"/>
            <ac:cxnSpMk id="93" creationId="{00000000-0000-0000-0000-000000000000}"/>
          </ac:cxnSpMkLst>
        </pc:cxnChg>
        <pc:cxnChg chg="del">
          <ac:chgData name="João Gaspar" userId="7dec15aa-df9c-4e56-83fb-de5e1da84347" providerId="ADAL" clId="{9AD4385E-68CC-46DE-9653-306E1C5330D9}" dt="2024-03-03T23:14:26.617" v="832" actId="478"/>
          <ac:cxnSpMkLst>
            <pc:docMk/>
            <pc:sldMk cId="0" sldId="256"/>
            <ac:cxnSpMk id="94" creationId="{00000000-0000-0000-0000-000000000000}"/>
          </ac:cxnSpMkLst>
        </pc:cxnChg>
      </pc:sldChg>
      <pc:sldChg chg="del">
        <pc:chgData name="João Gaspar" userId="7dec15aa-df9c-4e56-83fb-de5e1da84347" providerId="ADAL" clId="{9AD4385E-68CC-46DE-9653-306E1C5330D9}" dt="2024-03-03T21:53:50.809" v="231" actId="47"/>
        <pc:sldMkLst>
          <pc:docMk/>
          <pc:sldMk cId="0" sldId="257"/>
        </pc:sldMkLst>
      </pc:sldChg>
      <pc:sldChg chg="addSp delSp modSp mod modTransition modNotesTx">
        <pc:chgData name="João Gaspar" userId="7dec15aa-df9c-4e56-83fb-de5e1da84347" providerId="ADAL" clId="{9AD4385E-68CC-46DE-9653-306E1C5330D9}" dt="2024-03-05T11:21:42.149" v="5989" actId="403"/>
        <pc:sldMkLst>
          <pc:docMk/>
          <pc:sldMk cId="0" sldId="258"/>
        </pc:sldMkLst>
        <pc:spChg chg="mod">
          <ac:chgData name="João Gaspar" userId="7dec15aa-df9c-4e56-83fb-de5e1da84347" providerId="ADAL" clId="{9AD4385E-68CC-46DE-9653-306E1C5330D9}" dt="2024-03-05T11:21:42.149" v="5989" actId="403"/>
          <ac:spMkLst>
            <pc:docMk/>
            <pc:sldMk cId="0" sldId="258"/>
            <ac:spMk id="2" creationId="{8C1486A2-CA40-7497-C87E-D91290E4B5D6}"/>
          </ac:spMkLst>
        </pc:spChg>
        <pc:spChg chg="del">
          <ac:chgData name="João Gaspar" userId="7dec15aa-df9c-4e56-83fb-de5e1da84347" providerId="ADAL" clId="{9AD4385E-68CC-46DE-9653-306E1C5330D9}" dt="2024-03-05T11:20:56.380" v="5983" actId="478"/>
          <ac:spMkLst>
            <pc:docMk/>
            <pc:sldMk cId="0" sldId="258"/>
            <ac:spMk id="3" creationId="{71066789-E383-1363-8275-72A2F7824CD5}"/>
          </ac:spMkLst>
        </pc:spChg>
        <pc:spChg chg="add mod">
          <ac:chgData name="João Gaspar" userId="7dec15aa-df9c-4e56-83fb-de5e1da84347" providerId="ADAL" clId="{9AD4385E-68CC-46DE-9653-306E1C5330D9}" dt="2024-03-03T22:02:18.243" v="287" actId="20577"/>
          <ac:spMkLst>
            <pc:docMk/>
            <pc:sldMk cId="0" sldId="258"/>
            <ac:spMk id="21" creationId="{F6F1C167-B01C-4848-9AEF-6FABF96F1C6E}"/>
          </ac:spMkLst>
        </pc:spChg>
        <pc:spChg chg="add mod">
          <ac:chgData name="João Gaspar" userId="7dec15aa-df9c-4e56-83fb-de5e1da84347" providerId="ADAL" clId="{9AD4385E-68CC-46DE-9653-306E1C5330D9}" dt="2024-03-03T22:59:46.980" v="426" actId="20577"/>
          <ac:spMkLst>
            <pc:docMk/>
            <pc:sldMk cId="0" sldId="258"/>
            <ac:spMk id="22" creationId="{7E731D98-9793-4607-BF4A-F857B7D87E23}"/>
          </ac:spMkLst>
        </pc:spChg>
        <pc:spChg chg="add mod">
          <ac:chgData name="João Gaspar" userId="7dec15aa-df9c-4e56-83fb-de5e1da84347" providerId="ADAL" clId="{9AD4385E-68CC-46DE-9653-306E1C5330D9}" dt="2024-03-03T22:02:23.897" v="293" actId="20577"/>
          <ac:spMkLst>
            <pc:docMk/>
            <pc:sldMk cId="0" sldId="258"/>
            <ac:spMk id="23" creationId="{1E0396B0-AAA9-4EE6-BC62-897633DED5FE}"/>
          </ac:spMkLst>
        </pc:spChg>
        <pc:spChg chg="add mod">
          <ac:chgData name="João Gaspar" userId="7dec15aa-df9c-4e56-83fb-de5e1da84347" providerId="ADAL" clId="{9AD4385E-68CC-46DE-9653-306E1C5330D9}" dt="2024-03-03T23:00:18.557" v="438" actId="20577"/>
          <ac:spMkLst>
            <pc:docMk/>
            <pc:sldMk cId="0" sldId="258"/>
            <ac:spMk id="24" creationId="{478BE7B3-CB16-42D9-9B83-63DEA2EC3059}"/>
          </ac:spMkLst>
        </pc:spChg>
        <pc:spChg chg="add del mod">
          <ac:chgData name="João Gaspar" userId="7dec15aa-df9c-4e56-83fb-de5e1da84347" providerId="ADAL" clId="{9AD4385E-68CC-46DE-9653-306E1C5330D9}" dt="2024-03-03T23:00:21.729" v="439" actId="478"/>
          <ac:spMkLst>
            <pc:docMk/>
            <pc:sldMk cId="0" sldId="258"/>
            <ac:spMk id="25" creationId="{0B77847E-0087-4F21-9B97-A8E31C4468C8}"/>
          </ac:spMkLst>
        </pc:spChg>
        <pc:spChg chg="add del mod">
          <ac:chgData name="João Gaspar" userId="7dec15aa-df9c-4e56-83fb-de5e1da84347" providerId="ADAL" clId="{9AD4385E-68CC-46DE-9653-306E1C5330D9}" dt="2024-03-03T23:00:23.082" v="440" actId="478"/>
          <ac:spMkLst>
            <pc:docMk/>
            <pc:sldMk cId="0" sldId="258"/>
            <ac:spMk id="26" creationId="{51EB879A-D751-437F-9688-411B2A331DC6}"/>
          </ac:spMkLst>
        </pc:spChg>
        <pc:spChg chg="mod">
          <ac:chgData name="João Gaspar" userId="7dec15aa-df9c-4e56-83fb-de5e1da84347" providerId="ADAL" clId="{9AD4385E-68CC-46DE-9653-306E1C5330D9}" dt="2024-03-03T22:02:39.313" v="305" actId="20577"/>
          <ac:spMkLst>
            <pc:docMk/>
            <pc:sldMk cId="0" sldId="258"/>
            <ac:spMk id="129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2:13:08.556" v="357" actId="14100"/>
          <ac:spMkLst>
            <pc:docMk/>
            <pc:sldMk cId="0" sldId="258"/>
            <ac:spMk id="135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2:59:41.412" v="415" actId="20577"/>
          <ac:spMkLst>
            <pc:docMk/>
            <pc:sldMk cId="0" sldId="258"/>
            <ac:spMk id="136" creationId="{00000000-0000-0000-0000-000000000000}"/>
          </ac:spMkLst>
        </pc:spChg>
        <pc:picChg chg="mod modCrop">
          <ac:chgData name="João Gaspar" userId="7dec15aa-df9c-4e56-83fb-de5e1da84347" providerId="ADAL" clId="{9AD4385E-68CC-46DE-9653-306E1C5330D9}" dt="2024-03-04T17:44:01.839" v="2758" actId="14100"/>
          <ac:picMkLst>
            <pc:docMk/>
            <pc:sldMk cId="0" sldId="258"/>
            <ac:picMk id="127" creationId="{00000000-0000-0000-0000-000000000000}"/>
          </ac:picMkLst>
        </pc:picChg>
        <pc:picChg chg="del">
          <ac:chgData name="João Gaspar" userId="7dec15aa-df9c-4e56-83fb-de5e1da84347" providerId="ADAL" clId="{9AD4385E-68CC-46DE-9653-306E1C5330D9}" dt="2024-03-03T21:54:00.387" v="232" actId="478"/>
          <ac:picMkLst>
            <pc:docMk/>
            <pc:sldMk cId="0" sldId="258"/>
            <ac:picMk id="128" creationId="{00000000-0000-0000-0000-000000000000}"/>
          </ac:picMkLst>
        </pc:picChg>
        <pc:cxnChg chg="add mod">
          <ac:chgData name="João Gaspar" userId="7dec15aa-df9c-4e56-83fb-de5e1da84347" providerId="ADAL" clId="{9AD4385E-68CC-46DE-9653-306E1C5330D9}" dt="2024-03-04T17:43:48.428" v="2755" actId="1076"/>
          <ac:cxnSpMkLst>
            <pc:docMk/>
            <pc:sldMk cId="0" sldId="258"/>
            <ac:cxnSpMk id="17" creationId="{29617E2D-51F3-41CE-AF69-37A25C782974}"/>
          </ac:cxnSpMkLst>
        </pc:cxnChg>
        <pc:cxnChg chg="add del mod">
          <ac:chgData name="João Gaspar" userId="7dec15aa-df9c-4e56-83fb-de5e1da84347" providerId="ADAL" clId="{9AD4385E-68CC-46DE-9653-306E1C5330D9}" dt="2024-03-03T23:14:18.447" v="827" actId="478"/>
          <ac:cxnSpMkLst>
            <pc:docMk/>
            <pc:sldMk cId="0" sldId="258"/>
            <ac:cxnSpMk id="130" creationId="{00000000-0000-0000-0000-000000000000}"/>
          </ac:cxnSpMkLst>
        </pc:cxnChg>
        <pc:cxnChg chg="add del mod">
          <ac:chgData name="João Gaspar" userId="7dec15aa-df9c-4e56-83fb-de5e1da84347" providerId="ADAL" clId="{9AD4385E-68CC-46DE-9653-306E1C5330D9}" dt="2024-03-03T23:14:19.978" v="828" actId="478"/>
          <ac:cxnSpMkLst>
            <pc:docMk/>
            <pc:sldMk cId="0" sldId="258"/>
            <ac:cxnSpMk id="137" creationId="{00000000-0000-0000-0000-000000000000}"/>
          </ac:cxnSpMkLst>
        </pc:cxnChg>
        <pc:cxnChg chg="del mod">
          <ac:chgData name="João Gaspar" userId="7dec15aa-df9c-4e56-83fb-de5e1da84347" providerId="ADAL" clId="{9AD4385E-68CC-46DE-9653-306E1C5330D9}" dt="2024-03-03T23:14:20.614" v="829" actId="478"/>
          <ac:cxnSpMkLst>
            <pc:docMk/>
            <pc:sldMk cId="0" sldId="258"/>
            <ac:cxnSpMk id="138" creationId="{00000000-0000-0000-0000-000000000000}"/>
          </ac:cxnSpMkLst>
        </pc:cxnChg>
        <pc:cxnChg chg="del mod">
          <ac:chgData name="João Gaspar" userId="7dec15aa-df9c-4e56-83fb-de5e1da84347" providerId="ADAL" clId="{9AD4385E-68CC-46DE-9653-306E1C5330D9}" dt="2024-03-03T23:14:21.767" v="830" actId="478"/>
          <ac:cxnSpMkLst>
            <pc:docMk/>
            <pc:sldMk cId="0" sldId="258"/>
            <ac:cxnSpMk id="139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4T17:44:01.839" v="2758" actId="14100"/>
          <ac:cxnSpMkLst>
            <pc:docMk/>
            <pc:sldMk cId="0" sldId="258"/>
            <ac:cxnSpMk id="140" creationId="{00000000-0000-0000-0000-000000000000}"/>
          </ac:cxnSpMkLst>
        </pc:cxnChg>
      </pc:sldChg>
      <pc:sldChg chg="addSp delSp modSp mod modTransition">
        <pc:chgData name="João Gaspar" userId="7dec15aa-df9c-4e56-83fb-de5e1da84347" providerId="ADAL" clId="{9AD4385E-68CC-46DE-9653-306E1C5330D9}" dt="2024-03-05T11:21:54.286" v="6026" actId="1035"/>
        <pc:sldMkLst>
          <pc:docMk/>
          <pc:sldMk cId="0" sldId="259"/>
        </pc:sldMkLst>
        <pc:spChg chg="del">
          <ac:chgData name="João Gaspar" userId="7dec15aa-df9c-4e56-83fb-de5e1da84347" providerId="ADAL" clId="{9AD4385E-68CC-46DE-9653-306E1C5330D9}" dt="2024-03-05T11:21:49.577" v="5990" actId="478"/>
          <ac:spMkLst>
            <pc:docMk/>
            <pc:sldMk cId="0" sldId="259"/>
            <ac:spMk id="2" creationId="{906D07F1-F913-E7FD-A788-CDA7D05EBCEC}"/>
          </ac:spMkLst>
        </pc:spChg>
        <pc:spChg chg="add mod">
          <ac:chgData name="João Gaspar" userId="7dec15aa-df9c-4e56-83fb-de5e1da84347" providerId="ADAL" clId="{9AD4385E-68CC-46DE-9653-306E1C5330D9}" dt="2024-03-05T11:21:54.286" v="6026" actId="1035"/>
          <ac:spMkLst>
            <pc:docMk/>
            <pc:sldMk cId="0" sldId="259"/>
            <ac:spMk id="4" creationId="{BF7A325E-BE70-4415-3E02-9D7A58918488}"/>
          </ac:spMkLst>
        </pc:spChg>
        <pc:spChg chg="mod">
          <ac:chgData name="João Gaspar" userId="7dec15aa-df9c-4e56-83fb-de5e1da84347" providerId="ADAL" clId="{9AD4385E-68CC-46DE-9653-306E1C5330D9}" dt="2024-03-03T23:01:08.817" v="446" actId="1076"/>
          <ac:spMkLst>
            <pc:docMk/>
            <pc:sldMk cId="0" sldId="259"/>
            <ac:spMk id="145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01:15.180" v="447" actId="12789"/>
          <ac:spMkLst>
            <pc:docMk/>
            <pc:sldMk cId="0" sldId="259"/>
            <ac:spMk id="153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01:06.033" v="444" actId="478"/>
          <ac:spMkLst>
            <pc:docMk/>
            <pc:sldMk cId="0" sldId="259"/>
            <ac:spMk id="154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00:37.772" v="443" actId="478"/>
          <ac:spMkLst>
            <pc:docMk/>
            <pc:sldMk cId="0" sldId="259"/>
            <ac:spMk id="155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00:35.959" v="442" actId="478"/>
          <ac:spMkLst>
            <pc:docMk/>
            <pc:sldMk cId="0" sldId="259"/>
            <ac:spMk id="156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00:32.270" v="441" actId="478"/>
          <ac:spMkLst>
            <pc:docMk/>
            <pc:sldMk cId="0" sldId="259"/>
            <ac:spMk id="157" creationId="{00000000-0000-0000-0000-000000000000}"/>
          </ac:spMkLst>
        </pc:spChg>
        <pc:picChg chg="del mod">
          <ac:chgData name="João Gaspar" userId="7dec15aa-df9c-4e56-83fb-de5e1da84347" providerId="ADAL" clId="{9AD4385E-68CC-46DE-9653-306E1C5330D9}" dt="2024-03-03T23:03:40.534" v="456" actId="478"/>
          <ac:picMkLst>
            <pc:docMk/>
            <pc:sldMk cId="0" sldId="259"/>
            <ac:picMk id="146" creationId="{00000000-0000-0000-0000-000000000000}"/>
          </ac:picMkLst>
        </pc:picChg>
        <pc:picChg chg="add mod">
          <ac:chgData name="João Gaspar" userId="7dec15aa-df9c-4e56-83fb-de5e1da84347" providerId="ADAL" clId="{9AD4385E-68CC-46DE-9653-306E1C5330D9}" dt="2024-03-04T00:20:23.358" v="1792" actId="14100"/>
          <ac:picMkLst>
            <pc:docMk/>
            <pc:sldMk cId="0" sldId="259"/>
            <ac:picMk id="1026" creationId="{37CFFD79-ECF0-4EBD-826D-EE24B6EC9392}"/>
          </ac:picMkLst>
        </pc:picChg>
        <pc:cxnChg chg="mod">
          <ac:chgData name="João Gaspar" userId="7dec15aa-df9c-4e56-83fb-de5e1da84347" providerId="ADAL" clId="{9AD4385E-68CC-46DE-9653-306E1C5330D9}" dt="2024-03-03T23:14:50.348" v="835" actId="14100"/>
          <ac:cxnSpMkLst>
            <pc:docMk/>
            <pc:sldMk cId="0" sldId="259"/>
            <ac:cxnSpMk id="147" creationId="{00000000-0000-0000-0000-000000000000}"/>
          </ac:cxnSpMkLst>
        </pc:cxnChg>
        <pc:cxnChg chg="add del mod">
          <ac:chgData name="João Gaspar" userId="7dec15aa-df9c-4e56-83fb-de5e1da84347" providerId="ADAL" clId="{9AD4385E-68CC-46DE-9653-306E1C5330D9}" dt="2024-03-03T23:14:59.498" v="840" actId="14100"/>
          <ac:cxnSpMkLst>
            <pc:docMk/>
            <pc:sldMk cId="0" sldId="259"/>
            <ac:cxnSpMk id="150" creationId="{00000000-0000-0000-0000-000000000000}"/>
          </ac:cxnSpMkLst>
        </pc:cxnChg>
        <pc:cxnChg chg="del">
          <ac:chgData name="João Gaspar" userId="7dec15aa-df9c-4e56-83fb-de5e1da84347" providerId="ADAL" clId="{9AD4385E-68CC-46DE-9653-306E1C5330D9}" dt="2024-03-03T23:14:52.210" v="836" actId="478"/>
          <ac:cxnSpMkLst>
            <pc:docMk/>
            <pc:sldMk cId="0" sldId="259"/>
            <ac:cxnSpMk id="151" creationId="{00000000-0000-0000-0000-000000000000}"/>
          </ac:cxnSpMkLst>
        </pc:cxnChg>
        <pc:cxnChg chg="del">
          <ac:chgData name="João Gaspar" userId="7dec15aa-df9c-4e56-83fb-de5e1da84347" providerId="ADAL" clId="{9AD4385E-68CC-46DE-9653-306E1C5330D9}" dt="2024-03-03T23:14:53.994" v="837" actId="478"/>
          <ac:cxnSpMkLst>
            <pc:docMk/>
            <pc:sldMk cId="0" sldId="259"/>
            <ac:cxnSpMk id="152" creationId="{00000000-0000-0000-0000-000000000000}"/>
          </ac:cxnSpMkLst>
        </pc:cxnChg>
      </pc:sldChg>
      <pc:sldChg chg="del modTransition">
        <pc:chgData name="João Gaspar" userId="7dec15aa-df9c-4e56-83fb-de5e1da84347" providerId="ADAL" clId="{9AD4385E-68CC-46DE-9653-306E1C5330D9}" dt="2024-03-03T23:08:49.773" v="525" actId="47"/>
        <pc:sldMkLst>
          <pc:docMk/>
          <pc:sldMk cId="0" sldId="260"/>
        </pc:sldMkLst>
      </pc:sldChg>
      <pc:sldChg chg="addSp delSp modSp mod modTransition modNotesTx">
        <pc:chgData name="João Gaspar" userId="7dec15aa-df9c-4e56-83fb-de5e1da84347" providerId="ADAL" clId="{9AD4385E-68CC-46DE-9653-306E1C5330D9}" dt="2024-03-05T12:14:15.481" v="6546" actId="20577"/>
        <pc:sldMkLst>
          <pc:docMk/>
          <pc:sldMk cId="0" sldId="261"/>
        </pc:sldMkLst>
        <pc:spChg chg="del">
          <ac:chgData name="João Gaspar" userId="7dec15aa-df9c-4e56-83fb-de5e1da84347" providerId="ADAL" clId="{9AD4385E-68CC-46DE-9653-306E1C5330D9}" dt="2024-03-05T11:22:01.948" v="6027" actId="478"/>
          <ac:spMkLst>
            <pc:docMk/>
            <pc:sldMk cId="0" sldId="261"/>
            <ac:spMk id="2" creationId="{7D8FEAB4-B8CF-8E0C-A417-2E359DA2271E}"/>
          </ac:spMkLst>
        </pc:spChg>
        <pc:spChg chg="del">
          <ac:chgData name="João Gaspar" userId="7dec15aa-df9c-4e56-83fb-de5e1da84347" providerId="ADAL" clId="{9AD4385E-68CC-46DE-9653-306E1C5330D9}" dt="2024-03-05T11:21:12.352" v="5984" actId="478"/>
          <ac:spMkLst>
            <pc:docMk/>
            <pc:sldMk cId="0" sldId="261"/>
            <ac:spMk id="3" creationId="{628A98E2-856C-A7E4-3DE6-D5BC3A170A3E}"/>
          </ac:spMkLst>
        </pc:spChg>
        <pc:spChg chg="add del mod">
          <ac:chgData name="João Gaspar" userId="7dec15aa-df9c-4e56-83fb-de5e1da84347" providerId="ADAL" clId="{9AD4385E-68CC-46DE-9653-306E1C5330D9}" dt="2024-03-05T11:22:03.489" v="6029" actId="478"/>
          <ac:spMkLst>
            <pc:docMk/>
            <pc:sldMk cId="0" sldId="261"/>
            <ac:spMk id="4" creationId="{CB4C0070-21D5-918C-FA26-5E1AAA6841ED}"/>
          </ac:spMkLst>
        </pc:spChg>
        <pc:spChg chg="add mod">
          <ac:chgData name="João Gaspar" userId="7dec15aa-df9c-4e56-83fb-de5e1da84347" providerId="ADAL" clId="{9AD4385E-68CC-46DE-9653-306E1C5330D9}" dt="2024-03-05T11:22:09.862" v="6030"/>
          <ac:spMkLst>
            <pc:docMk/>
            <pc:sldMk cId="0" sldId="261"/>
            <ac:spMk id="5" creationId="{73A4271C-A159-0E27-20AE-157D73B6D308}"/>
          </ac:spMkLst>
        </pc:spChg>
        <pc:spChg chg="mod">
          <ac:chgData name="João Gaspar" userId="7dec15aa-df9c-4e56-83fb-de5e1da84347" providerId="ADAL" clId="{9AD4385E-68CC-46DE-9653-306E1C5330D9}" dt="2024-03-03T23:15:45.303" v="845" actId="1076"/>
          <ac:spMkLst>
            <pc:docMk/>
            <pc:sldMk cId="0" sldId="261"/>
            <ac:spMk id="180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16:02.274" v="849" actId="1076"/>
          <ac:spMkLst>
            <pc:docMk/>
            <pc:sldMk cId="0" sldId="261"/>
            <ac:spMk id="18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0:19:47.512" v="1788" actId="123"/>
          <ac:spMkLst>
            <pc:docMk/>
            <pc:sldMk cId="0" sldId="261"/>
            <ac:spMk id="190" creationId="{00000000-0000-0000-0000-000000000000}"/>
          </ac:spMkLst>
        </pc:spChg>
        <pc:picChg chg="del">
          <ac:chgData name="João Gaspar" userId="7dec15aa-df9c-4e56-83fb-de5e1da84347" providerId="ADAL" clId="{9AD4385E-68CC-46DE-9653-306E1C5330D9}" dt="2024-03-03T23:12:05.399" v="778" actId="478"/>
          <ac:picMkLst>
            <pc:docMk/>
            <pc:sldMk cId="0" sldId="261"/>
            <ac:picMk id="181" creationId="{00000000-0000-0000-0000-000000000000}"/>
          </ac:picMkLst>
        </pc:picChg>
        <pc:cxnChg chg="add del mod">
          <ac:chgData name="João Gaspar" userId="7dec15aa-df9c-4e56-83fb-de5e1da84347" providerId="ADAL" clId="{9AD4385E-68CC-46DE-9653-306E1C5330D9}" dt="2024-03-03T23:15:14.959" v="842" actId="478"/>
          <ac:cxnSpMkLst>
            <pc:docMk/>
            <pc:sldMk cId="0" sldId="261"/>
            <ac:cxnSpMk id="17" creationId="{E63D1CBB-E1A9-4326-B476-785B5EB1F425}"/>
          </ac:cxnSpMkLst>
        </pc:cxnChg>
        <pc:cxnChg chg="mod">
          <ac:chgData name="João Gaspar" userId="7dec15aa-df9c-4e56-83fb-de5e1da84347" providerId="ADAL" clId="{9AD4385E-68CC-46DE-9653-306E1C5330D9}" dt="2024-03-03T23:15:42.814" v="843" actId="1076"/>
          <ac:cxnSpMkLst>
            <pc:docMk/>
            <pc:sldMk cId="0" sldId="261"/>
            <ac:cxnSpMk id="182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4T22:48:16.863" v="3427" actId="1036"/>
          <ac:cxnSpMkLst>
            <pc:docMk/>
            <pc:sldMk cId="0" sldId="261"/>
            <ac:cxnSpMk id="186" creationId="{00000000-0000-0000-0000-000000000000}"/>
          </ac:cxnSpMkLst>
        </pc:cxnChg>
        <pc:cxnChg chg="del">
          <ac:chgData name="João Gaspar" userId="7dec15aa-df9c-4e56-83fb-de5e1da84347" providerId="ADAL" clId="{9AD4385E-68CC-46DE-9653-306E1C5330D9}" dt="2024-03-03T23:11:51.987" v="776" actId="478"/>
          <ac:cxnSpMkLst>
            <pc:docMk/>
            <pc:sldMk cId="0" sldId="261"/>
            <ac:cxnSpMk id="187" creationId="{00000000-0000-0000-0000-000000000000}"/>
          </ac:cxnSpMkLst>
        </pc:cxnChg>
        <pc:cxnChg chg="add del mod">
          <ac:chgData name="João Gaspar" userId="7dec15aa-df9c-4e56-83fb-de5e1da84347" providerId="ADAL" clId="{9AD4385E-68CC-46DE-9653-306E1C5330D9}" dt="2024-03-03T23:15:14.334" v="841" actId="478"/>
          <ac:cxnSpMkLst>
            <pc:docMk/>
            <pc:sldMk cId="0" sldId="261"/>
            <ac:cxnSpMk id="189" creationId="{00000000-0000-0000-0000-000000000000}"/>
          </ac:cxnSpMkLst>
        </pc:cxnChg>
      </pc:sldChg>
      <pc:sldChg chg="addSp delSp modSp mod ord modTransition">
        <pc:chgData name="João Gaspar" userId="7dec15aa-df9c-4e56-83fb-de5e1da84347" providerId="ADAL" clId="{9AD4385E-68CC-46DE-9653-306E1C5330D9}" dt="2024-03-05T11:55:30.756" v="6513" actId="123"/>
        <pc:sldMkLst>
          <pc:docMk/>
          <pc:sldMk cId="0" sldId="262"/>
        </pc:sldMkLst>
        <pc:spChg chg="del">
          <ac:chgData name="João Gaspar" userId="7dec15aa-df9c-4e56-83fb-de5e1da84347" providerId="ADAL" clId="{9AD4385E-68CC-46DE-9653-306E1C5330D9}" dt="2024-03-05T11:24:44.407" v="6112" actId="478"/>
          <ac:spMkLst>
            <pc:docMk/>
            <pc:sldMk cId="0" sldId="262"/>
            <ac:spMk id="2" creationId="{B386FD3D-8EC5-FAFD-092E-0CDD03F6ED12}"/>
          </ac:spMkLst>
        </pc:spChg>
        <pc:spChg chg="del">
          <ac:chgData name="João Gaspar" userId="7dec15aa-df9c-4e56-83fb-de5e1da84347" providerId="ADAL" clId="{9AD4385E-68CC-46DE-9653-306E1C5330D9}" dt="2024-03-05T11:24:44.407" v="6112" actId="478"/>
          <ac:spMkLst>
            <pc:docMk/>
            <pc:sldMk cId="0" sldId="262"/>
            <ac:spMk id="3" creationId="{616173A2-D06C-2B38-C39E-6ABACD160571}"/>
          </ac:spMkLst>
        </pc:spChg>
        <pc:spChg chg="add mod">
          <ac:chgData name="João Gaspar" userId="7dec15aa-df9c-4e56-83fb-de5e1da84347" providerId="ADAL" clId="{9AD4385E-68CC-46DE-9653-306E1C5330D9}" dt="2024-03-05T11:24:44.803" v="6113"/>
          <ac:spMkLst>
            <pc:docMk/>
            <pc:sldMk cId="0" sldId="262"/>
            <ac:spMk id="4" creationId="{B8F2AF2E-38AA-718C-FE1F-B9AD38E8EA6C}"/>
          </ac:spMkLst>
        </pc:spChg>
        <pc:spChg chg="add mod">
          <ac:chgData name="João Gaspar" userId="7dec15aa-df9c-4e56-83fb-de5e1da84347" providerId="ADAL" clId="{9AD4385E-68CC-46DE-9653-306E1C5330D9}" dt="2024-03-04T01:20:09.856" v="2414" actId="20577"/>
          <ac:spMkLst>
            <pc:docMk/>
            <pc:sldMk cId="0" sldId="262"/>
            <ac:spMk id="25" creationId="{2DD0B9D7-9D8A-41F8-8B80-2839A316EE82}"/>
          </ac:spMkLst>
        </pc:spChg>
        <pc:spChg chg="mod">
          <ac:chgData name="João Gaspar" userId="7dec15aa-df9c-4e56-83fb-de5e1da84347" providerId="ADAL" clId="{9AD4385E-68CC-46DE-9653-306E1C5330D9}" dt="2024-03-04T01:15:46.906" v="2248" actId="20577"/>
          <ac:spMkLst>
            <pc:docMk/>
            <pc:sldMk cId="0" sldId="262"/>
            <ac:spMk id="195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22:40:04.209" v="3393" actId="1076"/>
          <ac:spMkLst>
            <pc:docMk/>
            <pc:sldMk cId="0" sldId="262"/>
            <ac:spMk id="205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1:08:39.083" v="2086" actId="1076"/>
          <ac:spMkLst>
            <pc:docMk/>
            <pc:sldMk cId="0" sldId="262"/>
            <ac:spMk id="206" creationId="{00000000-0000-0000-0000-000000000000}"/>
          </ac:spMkLst>
        </pc:spChg>
        <pc:spChg chg="del mod">
          <ac:chgData name="João Gaspar" userId="7dec15aa-df9c-4e56-83fb-de5e1da84347" providerId="ADAL" clId="{9AD4385E-68CC-46DE-9653-306E1C5330D9}" dt="2024-03-04T01:07:04.044" v="2036"/>
          <ac:spMkLst>
            <pc:docMk/>
            <pc:sldMk cId="0" sldId="262"/>
            <ac:spMk id="207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1:15:44.410" v="2247" actId="20577"/>
          <ac:spMkLst>
            <pc:docMk/>
            <pc:sldMk cId="0" sldId="262"/>
            <ac:spMk id="20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1:17:16.268" v="2392" actId="123"/>
          <ac:spMkLst>
            <pc:docMk/>
            <pc:sldMk cId="0" sldId="262"/>
            <ac:spMk id="209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1:15:41.692" v="2242" actId="20577"/>
          <ac:spMkLst>
            <pc:docMk/>
            <pc:sldMk cId="0" sldId="262"/>
            <ac:spMk id="210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5T11:55:21.701" v="6512" actId="20577"/>
          <ac:spMkLst>
            <pc:docMk/>
            <pc:sldMk cId="0" sldId="262"/>
            <ac:spMk id="211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1:12:25.506" v="2113" actId="1076"/>
          <ac:spMkLst>
            <pc:docMk/>
            <pc:sldMk cId="0" sldId="262"/>
            <ac:spMk id="212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5T11:55:30.756" v="6513" actId="123"/>
          <ac:spMkLst>
            <pc:docMk/>
            <pc:sldMk cId="0" sldId="262"/>
            <ac:spMk id="213" creationId="{00000000-0000-0000-0000-000000000000}"/>
          </ac:spMkLst>
        </pc:spChg>
        <pc:picChg chg="add del">
          <ac:chgData name="João Gaspar" userId="7dec15aa-df9c-4e56-83fb-de5e1da84347" providerId="ADAL" clId="{9AD4385E-68CC-46DE-9653-306E1C5330D9}" dt="2024-03-03T23:37:29.867" v="1265" actId="478"/>
          <ac:picMkLst>
            <pc:docMk/>
            <pc:sldMk cId="0" sldId="262"/>
            <ac:picMk id="196" creationId="{00000000-0000-0000-0000-000000000000}"/>
          </ac:picMkLst>
        </pc:picChg>
        <pc:picChg chg="add mod">
          <ac:chgData name="João Gaspar" userId="7dec15aa-df9c-4e56-83fb-de5e1da84347" providerId="ADAL" clId="{9AD4385E-68CC-46DE-9653-306E1C5330D9}" dt="2024-03-04T01:10:54.930" v="2104" actId="14100"/>
          <ac:picMkLst>
            <pc:docMk/>
            <pc:sldMk cId="0" sldId="262"/>
            <ac:picMk id="1026" creationId="{7C795D55-F15D-4E9C-B9A2-1467B3C49F8D}"/>
          </ac:picMkLst>
        </pc:picChg>
        <pc:cxnChg chg="del">
          <ac:chgData name="João Gaspar" userId="7dec15aa-df9c-4e56-83fb-de5e1da84347" providerId="ADAL" clId="{9AD4385E-68CC-46DE-9653-306E1C5330D9}" dt="2024-03-04T01:08:17.069" v="2085" actId="478"/>
          <ac:cxnSpMkLst>
            <pc:docMk/>
            <pc:sldMk cId="0" sldId="262"/>
            <ac:cxnSpMk id="201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4T01:14:31.662" v="2236" actId="14100"/>
          <ac:cxnSpMkLst>
            <pc:docMk/>
            <pc:sldMk cId="0" sldId="262"/>
            <ac:cxnSpMk id="203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4T01:11:24.387" v="2106" actId="14100"/>
          <ac:cxnSpMkLst>
            <pc:docMk/>
            <pc:sldMk cId="0" sldId="262"/>
            <ac:cxnSpMk id="204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4T01:08:59.985" v="2090" actId="14100"/>
          <ac:cxnSpMkLst>
            <pc:docMk/>
            <pc:sldMk cId="0" sldId="262"/>
            <ac:cxnSpMk id="214" creationId="{00000000-0000-0000-0000-000000000000}"/>
          </ac:cxnSpMkLst>
        </pc:cxnChg>
      </pc:sldChg>
      <pc:sldChg chg="addSp delSp modSp mod ord modTransition">
        <pc:chgData name="João Gaspar" userId="7dec15aa-df9c-4e56-83fb-de5e1da84347" providerId="ADAL" clId="{9AD4385E-68CC-46DE-9653-306E1C5330D9}" dt="2024-03-05T11:22:50.928" v="6042"/>
        <pc:sldMkLst>
          <pc:docMk/>
          <pc:sldMk cId="0" sldId="263"/>
        </pc:sldMkLst>
        <pc:spChg chg="del">
          <ac:chgData name="João Gaspar" userId="7dec15aa-df9c-4e56-83fb-de5e1da84347" providerId="ADAL" clId="{9AD4385E-68CC-46DE-9653-306E1C5330D9}" dt="2024-03-05T11:22:50.414" v="6041" actId="478"/>
          <ac:spMkLst>
            <pc:docMk/>
            <pc:sldMk cId="0" sldId="263"/>
            <ac:spMk id="2" creationId="{8BD3D981-26C6-BD60-2475-1E7A5CE118BC}"/>
          </ac:spMkLst>
        </pc:spChg>
        <pc:spChg chg="del">
          <ac:chgData name="João Gaspar" userId="7dec15aa-df9c-4e56-83fb-de5e1da84347" providerId="ADAL" clId="{9AD4385E-68CC-46DE-9653-306E1C5330D9}" dt="2024-03-05T11:22:50.414" v="6041" actId="478"/>
          <ac:spMkLst>
            <pc:docMk/>
            <pc:sldMk cId="0" sldId="263"/>
            <ac:spMk id="3" creationId="{50A7BC2F-B6FA-65B2-70E8-18CA284AB765}"/>
          </ac:spMkLst>
        </pc:spChg>
        <pc:spChg chg="add mod">
          <ac:chgData name="João Gaspar" userId="7dec15aa-df9c-4e56-83fb-de5e1da84347" providerId="ADAL" clId="{9AD4385E-68CC-46DE-9653-306E1C5330D9}" dt="2024-03-05T11:22:50.928" v="6042"/>
          <ac:spMkLst>
            <pc:docMk/>
            <pc:sldMk cId="0" sldId="263"/>
            <ac:spMk id="4" creationId="{123B4988-84F3-AE32-3377-8D1C26B2DD76}"/>
          </ac:spMkLst>
        </pc:spChg>
        <pc:spChg chg="add del">
          <ac:chgData name="João Gaspar" userId="7dec15aa-df9c-4e56-83fb-de5e1da84347" providerId="ADAL" clId="{9AD4385E-68CC-46DE-9653-306E1C5330D9}" dt="2024-03-03T23:17:15.463" v="897" actId="478"/>
          <ac:spMkLst>
            <pc:docMk/>
            <pc:sldMk cId="0" sldId="263"/>
            <ac:spMk id="219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0:20:49.940" v="1797" actId="1035"/>
          <ac:spMkLst>
            <pc:docMk/>
            <pc:sldMk cId="0" sldId="263"/>
            <ac:spMk id="231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17:28.459" v="901" actId="478"/>
          <ac:spMkLst>
            <pc:docMk/>
            <pc:sldMk cId="0" sldId="263"/>
            <ac:spMk id="232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17:24.502" v="900" actId="478"/>
          <ac:spMkLst>
            <pc:docMk/>
            <pc:sldMk cId="0" sldId="263"/>
            <ac:spMk id="233" creationId="{00000000-0000-0000-0000-000000000000}"/>
          </ac:spMkLst>
        </pc:spChg>
        <pc:spChg chg="add del">
          <ac:chgData name="João Gaspar" userId="7dec15aa-df9c-4e56-83fb-de5e1da84347" providerId="ADAL" clId="{9AD4385E-68CC-46DE-9653-306E1C5330D9}" dt="2024-03-03T23:17:12.677" v="895" actId="478"/>
          <ac:spMkLst>
            <pc:docMk/>
            <pc:sldMk cId="0" sldId="263"/>
            <ac:spMk id="234" creationId="{00000000-0000-0000-0000-000000000000}"/>
          </ac:spMkLst>
        </pc:spChg>
        <pc:spChg chg="del mod">
          <ac:chgData name="João Gaspar" userId="7dec15aa-df9c-4e56-83fb-de5e1da84347" providerId="ADAL" clId="{9AD4385E-68CC-46DE-9653-306E1C5330D9}" dt="2024-03-03T23:17:20.378" v="899" actId="478"/>
          <ac:spMkLst>
            <pc:docMk/>
            <pc:sldMk cId="0" sldId="263"/>
            <ac:spMk id="235" creationId="{00000000-0000-0000-0000-000000000000}"/>
          </ac:spMkLst>
        </pc:spChg>
        <pc:grpChg chg="mod">
          <ac:chgData name="João Gaspar" userId="7dec15aa-df9c-4e56-83fb-de5e1da84347" providerId="ADAL" clId="{9AD4385E-68CC-46DE-9653-306E1C5330D9}" dt="2024-03-03T23:17:31.679" v="903" actId="1076"/>
          <ac:grpSpMkLst>
            <pc:docMk/>
            <pc:sldMk cId="0" sldId="263"/>
            <ac:grpSpMk id="228" creationId="{00000000-0000-0000-0000-000000000000}"/>
          </ac:grpSpMkLst>
        </pc:grpChg>
        <pc:picChg chg="del mod">
          <ac:chgData name="João Gaspar" userId="7dec15aa-df9c-4e56-83fb-de5e1da84347" providerId="ADAL" clId="{9AD4385E-68CC-46DE-9653-306E1C5330D9}" dt="2024-03-04T22:15:25.091" v="3287" actId="478"/>
          <ac:picMkLst>
            <pc:docMk/>
            <pc:sldMk cId="0" sldId="263"/>
            <ac:picMk id="221" creationId="{00000000-0000-0000-0000-000000000000}"/>
          </ac:picMkLst>
        </pc:picChg>
        <pc:picChg chg="add mod">
          <ac:chgData name="João Gaspar" userId="7dec15aa-df9c-4e56-83fb-de5e1da84347" providerId="ADAL" clId="{9AD4385E-68CC-46DE-9653-306E1C5330D9}" dt="2024-03-04T22:16:59.629" v="3309" actId="171"/>
          <ac:picMkLst>
            <pc:docMk/>
            <pc:sldMk cId="0" sldId="263"/>
            <ac:picMk id="1026" creationId="{5AE48B40-64DF-43AE-9DA8-B5DC6FB9782C}"/>
          </ac:picMkLst>
        </pc:picChg>
        <pc:cxnChg chg="mod">
          <ac:chgData name="João Gaspar" userId="7dec15aa-df9c-4e56-83fb-de5e1da84347" providerId="ADAL" clId="{9AD4385E-68CC-46DE-9653-306E1C5330D9}" dt="2024-03-03T23:21:40.843" v="1006" actId="13822"/>
          <ac:cxnSpMkLst>
            <pc:docMk/>
            <pc:sldMk cId="0" sldId="263"/>
            <ac:cxnSpMk id="222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4T22:17:05.784" v="3310" actId="14100"/>
          <ac:cxnSpMkLst>
            <pc:docMk/>
            <pc:sldMk cId="0" sldId="263"/>
            <ac:cxnSpMk id="223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4T22:17:11.103" v="3311" actId="14100"/>
          <ac:cxnSpMkLst>
            <pc:docMk/>
            <pc:sldMk cId="0" sldId="263"/>
            <ac:cxnSpMk id="224" creationId="{00000000-0000-0000-0000-000000000000}"/>
          </ac:cxnSpMkLst>
        </pc:cxnChg>
        <pc:cxnChg chg="del">
          <ac:chgData name="João Gaspar" userId="7dec15aa-df9c-4e56-83fb-de5e1da84347" providerId="ADAL" clId="{9AD4385E-68CC-46DE-9653-306E1C5330D9}" dt="2024-03-03T23:17:03.444" v="886" actId="478"/>
          <ac:cxnSpMkLst>
            <pc:docMk/>
            <pc:sldMk cId="0" sldId="263"/>
            <ac:cxnSpMk id="226" creationId="{00000000-0000-0000-0000-000000000000}"/>
          </ac:cxnSpMkLst>
        </pc:cxnChg>
        <pc:cxnChg chg="add del">
          <ac:chgData name="João Gaspar" userId="7dec15aa-df9c-4e56-83fb-de5e1da84347" providerId="ADAL" clId="{9AD4385E-68CC-46DE-9653-306E1C5330D9}" dt="2024-03-03T23:17:18.514" v="898" actId="478"/>
          <ac:cxnSpMkLst>
            <pc:docMk/>
            <pc:sldMk cId="0" sldId="263"/>
            <ac:cxnSpMk id="227" creationId="{00000000-0000-0000-0000-000000000000}"/>
          </ac:cxnSpMkLst>
        </pc:cxnChg>
      </pc:sldChg>
      <pc:sldChg chg="addSp delSp modSp add del mod ord modTransition">
        <pc:chgData name="João Gaspar" userId="7dec15aa-df9c-4e56-83fb-de5e1da84347" providerId="ADAL" clId="{9AD4385E-68CC-46DE-9653-306E1C5330D9}" dt="2024-03-04T01:22:22.108" v="2423" actId="47"/>
        <pc:sldMkLst>
          <pc:docMk/>
          <pc:sldMk cId="0" sldId="264"/>
        </pc:sldMkLst>
        <pc:spChg chg="add del mod ord">
          <ac:chgData name="João Gaspar" userId="7dec15aa-df9c-4e56-83fb-de5e1da84347" providerId="ADAL" clId="{9AD4385E-68CC-46DE-9653-306E1C5330D9}" dt="2024-03-03T23:26:16.036" v="1059" actId="14100"/>
          <ac:spMkLst>
            <pc:docMk/>
            <pc:sldMk cId="0" sldId="264"/>
            <ac:spMk id="22" creationId="{F7611D83-340F-4FD6-ABAC-D1B331741BC0}"/>
          </ac:spMkLst>
        </pc:spChg>
        <pc:spChg chg="del">
          <ac:chgData name="João Gaspar" userId="7dec15aa-df9c-4e56-83fb-de5e1da84347" providerId="ADAL" clId="{9AD4385E-68CC-46DE-9653-306E1C5330D9}" dt="2024-03-03T23:24:59.457" v="1048" actId="478"/>
          <ac:spMkLst>
            <pc:docMk/>
            <pc:sldMk cId="0" sldId="264"/>
            <ac:spMk id="240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27:25.712" v="1073" actId="20577"/>
          <ac:spMkLst>
            <pc:docMk/>
            <pc:sldMk cId="0" sldId="264"/>
            <ac:spMk id="250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37:50.647" v="1298" actId="20577"/>
          <ac:spMkLst>
            <pc:docMk/>
            <pc:sldMk cId="0" sldId="264"/>
            <ac:spMk id="251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25:55.883" v="1055" actId="2085"/>
          <ac:spMkLst>
            <pc:docMk/>
            <pc:sldMk cId="0" sldId="264"/>
            <ac:spMk id="252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37:55.874" v="1302" actId="20577"/>
          <ac:spMkLst>
            <pc:docMk/>
            <pc:sldMk cId="0" sldId="264"/>
            <ac:spMk id="253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25:55.883" v="1055" actId="2085"/>
          <ac:spMkLst>
            <pc:docMk/>
            <pc:sldMk cId="0" sldId="264"/>
            <ac:spMk id="254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38:01.220" v="1306" actId="20577"/>
          <ac:spMkLst>
            <pc:docMk/>
            <pc:sldMk cId="0" sldId="264"/>
            <ac:spMk id="255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25:55.883" v="1055" actId="2085"/>
          <ac:spMkLst>
            <pc:docMk/>
            <pc:sldMk cId="0" sldId="264"/>
            <ac:spMk id="256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38:04.920" v="1314" actId="20577"/>
          <ac:spMkLst>
            <pc:docMk/>
            <pc:sldMk cId="0" sldId="264"/>
            <ac:spMk id="257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25:55.883" v="1055" actId="2085"/>
          <ac:spMkLst>
            <pc:docMk/>
            <pc:sldMk cId="0" sldId="264"/>
            <ac:spMk id="258" creationId="{00000000-0000-0000-0000-000000000000}"/>
          </ac:spMkLst>
        </pc:spChg>
        <pc:picChg chg="add del mod">
          <ac:chgData name="João Gaspar" userId="7dec15aa-df9c-4e56-83fb-de5e1da84347" providerId="ADAL" clId="{9AD4385E-68CC-46DE-9653-306E1C5330D9}" dt="2024-03-03T23:37:30.070" v="1266" actId="478"/>
          <ac:picMkLst>
            <pc:docMk/>
            <pc:sldMk cId="0" sldId="264"/>
            <ac:picMk id="241" creationId="{00000000-0000-0000-0000-000000000000}"/>
          </ac:picMkLst>
        </pc:picChg>
        <pc:cxnChg chg="mod">
          <ac:chgData name="João Gaspar" userId="7dec15aa-df9c-4e56-83fb-de5e1da84347" providerId="ADAL" clId="{9AD4385E-68CC-46DE-9653-306E1C5330D9}" dt="2024-03-03T23:25:21.697" v="1052" actId="208"/>
          <ac:cxnSpMkLst>
            <pc:docMk/>
            <pc:sldMk cId="0" sldId="264"/>
            <ac:cxnSpMk id="242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25:21.697" v="1052" actId="208"/>
          <ac:cxnSpMkLst>
            <pc:docMk/>
            <pc:sldMk cId="0" sldId="264"/>
            <ac:cxnSpMk id="243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25:21.697" v="1052" actId="208"/>
          <ac:cxnSpMkLst>
            <pc:docMk/>
            <pc:sldMk cId="0" sldId="264"/>
            <ac:cxnSpMk id="244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25:21.697" v="1052" actId="208"/>
          <ac:cxnSpMkLst>
            <pc:docMk/>
            <pc:sldMk cId="0" sldId="264"/>
            <ac:cxnSpMk id="245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25:21.697" v="1052" actId="208"/>
          <ac:cxnSpMkLst>
            <pc:docMk/>
            <pc:sldMk cId="0" sldId="264"/>
            <ac:cxnSpMk id="246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25:21.697" v="1052" actId="208"/>
          <ac:cxnSpMkLst>
            <pc:docMk/>
            <pc:sldMk cId="0" sldId="264"/>
            <ac:cxnSpMk id="247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25:21.697" v="1052" actId="208"/>
          <ac:cxnSpMkLst>
            <pc:docMk/>
            <pc:sldMk cId="0" sldId="264"/>
            <ac:cxnSpMk id="248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25:21.697" v="1052" actId="208"/>
          <ac:cxnSpMkLst>
            <pc:docMk/>
            <pc:sldMk cId="0" sldId="264"/>
            <ac:cxnSpMk id="249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25:21.697" v="1052" actId="208"/>
          <ac:cxnSpMkLst>
            <pc:docMk/>
            <pc:sldMk cId="0" sldId="264"/>
            <ac:cxnSpMk id="259" creationId="{00000000-0000-0000-0000-000000000000}"/>
          </ac:cxnSpMkLst>
        </pc:cxnChg>
      </pc:sldChg>
      <pc:sldChg chg="addSp delSp modSp mod ord modTransition delAnim modAnim modNotesTx">
        <pc:chgData name="João Gaspar" userId="7dec15aa-df9c-4e56-83fb-de5e1da84347" providerId="ADAL" clId="{9AD4385E-68CC-46DE-9653-306E1C5330D9}" dt="2024-03-05T12:16:11.891" v="6565" actId="20577"/>
        <pc:sldMkLst>
          <pc:docMk/>
          <pc:sldMk cId="0" sldId="265"/>
        </pc:sldMkLst>
        <pc:spChg chg="del">
          <ac:chgData name="João Gaspar" userId="7dec15aa-df9c-4e56-83fb-de5e1da84347" providerId="ADAL" clId="{9AD4385E-68CC-46DE-9653-306E1C5330D9}" dt="2024-03-05T11:22:57.659" v="6043" actId="478"/>
          <ac:spMkLst>
            <pc:docMk/>
            <pc:sldMk cId="0" sldId="265"/>
            <ac:spMk id="3" creationId="{0C309196-9989-AA3F-E1EF-AA0F9755FE12}"/>
          </ac:spMkLst>
        </pc:spChg>
        <pc:spChg chg="del">
          <ac:chgData name="João Gaspar" userId="7dec15aa-df9c-4e56-83fb-de5e1da84347" providerId="ADAL" clId="{9AD4385E-68CC-46DE-9653-306E1C5330D9}" dt="2024-03-05T11:22:57.659" v="6043" actId="478"/>
          <ac:spMkLst>
            <pc:docMk/>
            <pc:sldMk cId="0" sldId="265"/>
            <ac:spMk id="4" creationId="{AF8DA68D-1EAE-5CC1-9E33-A24A7304F1A0}"/>
          </ac:spMkLst>
        </pc:spChg>
        <pc:spChg chg="add mod">
          <ac:chgData name="João Gaspar" userId="7dec15aa-df9c-4e56-83fb-de5e1da84347" providerId="ADAL" clId="{9AD4385E-68CC-46DE-9653-306E1C5330D9}" dt="2024-03-05T11:22:58.244" v="6044"/>
          <ac:spMkLst>
            <pc:docMk/>
            <pc:sldMk cId="0" sldId="265"/>
            <ac:spMk id="5" creationId="{AD6918A6-BDC7-8D09-0EAA-C67700D781BB}"/>
          </ac:spMkLst>
        </pc:spChg>
        <pc:spChg chg="mod">
          <ac:chgData name="João Gaspar" userId="7dec15aa-df9c-4e56-83fb-de5e1da84347" providerId="ADAL" clId="{9AD4385E-68CC-46DE-9653-306E1C5330D9}" dt="2024-03-03T23:29:57.235" v="1101" actId="1076"/>
          <ac:spMkLst>
            <pc:docMk/>
            <pc:sldMk cId="0" sldId="265"/>
            <ac:spMk id="26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0:44:43.847" v="1865" actId="20577"/>
          <ac:spMkLst>
            <pc:docMk/>
            <pc:sldMk cId="0" sldId="265"/>
            <ac:spMk id="269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9:40:50.662" v="3170" actId="20577"/>
          <ac:spMkLst>
            <pc:docMk/>
            <pc:sldMk cId="0" sldId="265"/>
            <ac:spMk id="270" creationId="{00000000-0000-0000-0000-000000000000}"/>
          </ac:spMkLst>
        </pc:spChg>
        <pc:picChg chg="add del mod">
          <ac:chgData name="João Gaspar" userId="7dec15aa-df9c-4e56-83fb-de5e1da84347" providerId="ADAL" clId="{9AD4385E-68CC-46DE-9653-306E1C5330D9}" dt="2024-03-04T00:33:19.994" v="1821" actId="478"/>
          <ac:picMkLst>
            <pc:docMk/>
            <pc:sldMk cId="0" sldId="265"/>
            <ac:picMk id="2" creationId="{D8B816F0-642F-4CA5-BB89-D4C2E95EE95B}"/>
          </ac:picMkLst>
        </pc:picChg>
        <pc:picChg chg="mod ord">
          <ac:chgData name="João Gaspar" userId="7dec15aa-df9c-4e56-83fb-de5e1da84347" providerId="ADAL" clId="{9AD4385E-68CC-46DE-9653-306E1C5330D9}" dt="2024-03-04T17:44:55.066" v="2764" actId="14100"/>
          <ac:picMkLst>
            <pc:docMk/>
            <pc:sldMk cId="0" sldId="265"/>
            <ac:picMk id="2" creationId="{E1F343F6-37C4-E449-A7B8-D10B5403881E}"/>
          </ac:picMkLst>
        </pc:picChg>
        <pc:picChg chg="add del mod modCrop">
          <ac:chgData name="João Gaspar" userId="7dec15aa-df9c-4e56-83fb-de5e1da84347" providerId="ADAL" clId="{9AD4385E-68CC-46DE-9653-306E1C5330D9}" dt="2024-03-04T00:35:37.519" v="1842" actId="478"/>
          <ac:picMkLst>
            <pc:docMk/>
            <pc:sldMk cId="0" sldId="265"/>
            <ac:picMk id="4" creationId="{77990666-082C-490E-B676-EA0664E158FF}"/>
          </ac:picMkLst>
        </pc:picChg>
        <pc:picChg chg="del">
          <ac:chgData name="João Gaspar" userId="7dec15aa-df9c-4e56-83fb-de5e1da84347" providerId="ADAL" clId="{9AD4385E-68CC-46DE-9653-306E1C5330D9}" dt="2024-03-03T23:35:13.522" v="1207" actId="478"/>
          <ac:picMkLst>
            <pc:docMk/>
            <pc:sldMk cId="0" sldId="265"/>
            <ac:picMk id="265" creationId="{00000000-0000-0000-0000-000000000000}"/>
          </ac:picMkLst>
        </pc:picChg>
      </pc:sldChg>
      <pc:sldChg chg="del ord modTransition">
        <pc:chgData name="João Gaspar" userId="7dec15aa-df9c-4e56-83fb-de5e1da84347" providerId="ADAL" clId="{9AD4385E-68CC-46DE-9653-306E1C5330D9}" dt="2024-03-03T23:31:11.545" v="1148" actId="47"/>
        <pc:sldMkLst>
          <pc:docMk/>
          <pc:sldMk cId="0" sldId="266"/>
        </pc:sldMkLst>
      </pc:sldChg>
      <pc:sldChg chg="del ord modTransition">
        <pc:chgData name="João Gaspar" userId="7dec15aa-df9c-4e56-83fb-de5e1da84347" providerId="ADAL" clId="{9AD4385E-68CC-46DE-9653-306E1C5330D9}" dt="2024-03-03T23:31:12.110" v="1149" actId="47"/>
        <pc:sldMkLst>
          <pc:docMk/>
          <pc:sldMk cId="0" sldId="267"/>
        </pc:sldMkLst>
      </pc:sldChg>
      <pc:sldChg chg="del modTransition">
        <pc:chgData name="João Gaspar" userId="7dec15aa-df9c-4e56-83fb-de5e1da84347" providerId="ADAL" clId="{9AD4385E-68CC-46DE-9653-306E1C5330D9}" dt="2024-03-03T23:40:28.694" v="1336" actId="47"/>
        <pc:sldMkLst>
          <pc:docMk/>
          <pc:sldMk cId="0" sldId="268"/>
        </pc:sldMkLst>
      </pc:sldChg>
      <pc:sldChg chg="del modTransition">
        <pc:chgData name="João Gaspar" userId="7dec15aa-df9c-4e56-83fb-de5e1da84347" providerId="ADAL" clId="{9AD4385E-68CC-46DE-9653-306E1C5330D9}" dt="2024-03-03T23:38:36.121" v="1316" actId="47"/>
        <pc:sldMkLst>
          <pc:docMk/>
          <pc:sldMk cId="0" sldId="269"/>
        </pc:sldMkLst>
      </pc:sldChg>
      <pc:sldChg chg="del modTransition">
        <pc:chgData name="João Gaspar" userId="7dec15aa-df9c-4e56-83fb-de5e1da84347" providerId="ADAL" clId="{9AD4385E-68CC-46DE-9653-306E1C5330D9}" dt="2024-03-03T23:40:29.728" v="1337" actId="47"/>
        <pc:sldMkLst>
          <pc:docMk/>
          <pc:sldMk cId="0" sldId="270"/>
        </pc:sldMkLst>
      </pc:sldChg>
      <pc:sldChg chg="addSp delSp modSp mod ord modTransition">
        <pc:chgData name="João Gaspar" userId="7dec15aa-df9c-4e56-83fb-de5e1da84347" providerId="ADAL" clId="{9AD4385E-68CC-46DE-9653-306E1C5330D9}" dt="2024-03-05T11:25:23.509" v="6119"/>
        <pc:sldMkLst>
          <pc:docMk/>
          <pc:sldMk cId="0" sldId="271"/>
        </pc:sldMkLst>
        <pc:spChg chg="del">
          <ac:chgData name="João Gaspar" userId="7dec15aa-df9c-4e56-83fb-de5e1da84347" providerId="ADAL" clId="{9AD4385E-68CC-46DE-9653-306E1C5330D9}" dt="2024-03-05T11:25:23.194" v="6118" actId="478"/>
          <ac:spMkLst>
            <pc:docMk/>
            <pc:sldMk cId="0" sldId="271"/>
            <ac:spMk id="2" creationId="{366C1995-2323-5E8A-223F-2EF43AFF83C3}"/>
          </ac:spMkLst>
        </pc:spChg>
        <pc:spChg chg="del">
          <ac:chgData name="João Gaspar" userId="7dec15aa-df9c-4e56-83fb-de5e1da84347" providerId="ADAL" clId="{9AD4385E-68CC-46DE-9653-306E1C5330D9}" dt="2024-03-05T11:25:23.194" v="6118" actId="478"/>
          <ac:spMkLst>
            <pc:docMk/>
            <pc:sldMk cId="0" sldId="271"/>
            <ac:spMk id="3" creationId="{F63614FF-1C8E-0944-0116-3DED587E5FE6}"/>
          </ac:spMkLst>
        </pc:spChg>
        <pc:spChg chg="add mod">
          <ac:chgData name="João Gaspar" userId="7dec15aa-df9c-4e56-83fb-de5e1da84347" providerId="ADAL" clId="{9AD4385E-68CC-46DE-9653-306E1C5330D9}" dt="2024-03-05T11:25:23.509" v="6119"/>
          <ac:spMkLst>
            <pc:docMk/>
            <pc:sldMk cId="0" sldId="271"/>
            <ac:spMk id="4" creationId="{D0B9D2D2-6391-87E2-21C5-221184570454}"/>
          </ac:spMkLst>
        </pc:spChg>
        <pc:spChg chg="mod">
          <ac:chgData name="João Gaspar" userId="7dec15aa-df9c-4e56-83fb-de5e1da84347" providerId="ADAL" clId="{9AD4385E-68CC-46DE-9653-306E1C5330D9}" dt="2024-03-03T23:23:38.629" v="1030" actId="20577"/>
          <ac:spMkLst>
            <pc:docMk/>
            <pc:sldMk cId="0" sldId="271"/>
            <ac:spMk id="360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23:18.166" v="1017" actId="478"/>
          <ac:spMkLst>
            <pc:docMk/>
            <pc:sldMk cId="0" sldId="271"/>
            <ac:spMk id="361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23:41.168" v="1031" actId="478"/>
          <ac:spMkLst>
            <pc:docMk/>
            <pc:sldMk cId="0" sldId="271"/>
            <ac:spMk id="362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23:41.921" v="1032" actId="478"/>
          <ac:spMkLst>
            <pc:docMk/>
            <pc:sldMk cId="0" sldId="271"/>
            <ac:spMk id="363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23:44.929" v="1035" actId="478"/>
          <ac:spMkLst>
            <pc:docMk/>
            <pc:sldMk cId="0" sldId="271"/>
            <ac:spMk id="364" creationId="{00000000-0000-0000-0000-000000000000}"/>
          </ac:spMkLst>
        </pc:spChg>
        <pc:picChg chg="del">
          <ac:chgData name="João Gaspar" userId="7dec15aa-df9c-4e56-83fb-de5e1da84347" providerId="ADAL" clId="{9AD4385E-68CC-46DE-9653-306E1C5330D9}" dt="2024-03-04T22:20:45.406" v="3347" actId="478"/>
          <ac:picMkLst>
            <pc:docMk/>
            <pc:sldMk cId="0" sldId="271"/>
            <ac:picMk id="350" creationId="{00000000-0000-0000-0000-000000000000}"/>
          </ac:picMkLst>
        </pc:picChg>
        <pc:picChg chg="add mod">
          <ac:chgData name="João Gaspar" userId="7dec15aa-df9c-4e56-83fb-de5e1da84347" providerId="ADAL" clId="{9AD4385E-68CC-46DE-9653-306E1C5330D9}" dt="2024-03-04T22:23:42.129" v="3381" actId="14100"/>
          <ac:picMkLst>
            <pc:docMk/>
            <pc:sldMk cId="0" sldId="271"/>
            <ac:picMk id="5122" creationId="{73C098E9-A54E-4149-9CA5-1ACBEECB3A93}"/>
          </ac:picMkLst>
        </pc:picChg>
        <pc:cxnChg chg="del">
          <ac:chgData name="João Gaspar" userId="7dec15aa-df9c-4e56-83fb-de5e1da84347" providerId="ADAL" clId="{9AD4385E-68CC-46DE-9653-306E1C5330D9}" dt="2024-03-03T23:23:42.756" v="1033" actId="478"/>
          <ac:cxnSpMkLst>
            <pc:docMk/>
            <pc:sldMk cId="0" sldId="271"/>
            <ac:cxnSpMk id="355" creationId="{00000000-0000-0000-0000-000000000000}"/>
          </ac:cxnSpMkLst>
        </pc:cxnChg>
        <pc:cxnChg chg="del">
          <ac:chgData name="João Gaspar" userId="7dec15aa-df9c-4e56-83fb-de5e1da84347" providerId="ADAL" clId="{9AD4385E-68CC-46DE-9653-306E1C5330D9}" dt="2024-03-03T23:23:43.535" v="1034" actId="478"/>
          <ac:cxnSpMkLst>
            <pc:docMk/>
            <pc:sldMk cId="0" sldId="271"/>
            <ac:cxnSpMk id="356" creationId="{00000000-0000-0000-0000-000000000000}"/>
          </ac:cxnSpMkLst>
        </pc:cxnChg>
      </pc:sldChg>
      <pc:sldChg chg="del modTransition">
        <pc:chgData name="João Gaspar" userId="7dec15aa-df9c-4e56-83fb-de5e1da84347" providerId="ADAL" clId="{9AD4385E-68CC-46DE-9653-306E1C5330D9}" dt="2024-03-03T23:40:30.563" v="1338" actId="47"/>
        <pc:sldMkLst>
          <pc:docMk/>
          <pc:sldMk cId="0" sldId="272"/>
        </pc:sldMkLst>
      </pc:sldChg>
      <pc:sldChg chg="addSp delSp modSp mod ord modTransition modNotesTx">
        <pc:chgData name="João Gaspar" userId="7dec15aa-df9c-4e56-83fb-de5e1da84347" providerId="ADAL" clId="{9AD4385E-68CC-46DE-9653-306E1C5330D9}" dt="2024-03-05T11:37:36.117" v="6439" actId="1076"/>
        <pc:sldMkLst>
          <pc:docMk/>
          <pc:sldMk cId="0" sldId="273"/>
        </pc:sldMkLst>
        <pc:spChg chg="add mod ord">
          <ac:chgData name="João Gaspar" userId="7dec15aa-df9c-4e56-83fb-de5e1da84347" providerId="ADAL" clId="{9AD4385E-68CC-46DE-9653-306E1C5330D9}" dt="2024-03-04T23:30:38.286" v="5891" actId="14100"/>
          <ac:spMkLst>
            <pc:docMk/>
            <pc:sldMk cId="0" sldId="273"/>
            <ac:spMk id="2" creationId="{D25EE9D7-C0EA-4260-8433-52DFBB8ED117}"/>
          </ac:spMkLst>
        </pc:spChg>
        <pc:spChg chg="del">
          <ac:chgData name="João Gaspar" userId="7dec15aa-df9c-4e56-83fb-de5e1da84347" providerId="ADAL" clId="{9AD4385E-68CC-46DE-9653-306E1C5330D9}" dt="2024-03-05T11:25:36.900" v="6120" actId="478"/>
          <ac:spMkLst>
            <pc:docMk/>
            <pc:sldMk cId="0" sldId="273"/>
            <ac:spMk id="3" creationId="{D0003AED-366D-8061-50B4-26853676C713}"/>
          </ac:spMkLst>
        </pc:spChg>
        <pc:spChg chg="del">
          <ac:chgData name="João Gaspar" userId="7dec15aa-df9c-4e56-83fb-de5e1da84347" providerId="ADAL" clId="{9AD4385E-68CC-46DE-9653-306E1C5330D9}" dt="2024-03-05T11:25:36.900" v="6120" actId="478"/>
          <ac:spMkLst>
            <pc:docMk/>
            <pc:sldMk cId="0" sldId="273"/>
            <ac:spMk id="4" creationId="{5423E9A7-43EF-DD72-1CA6-6369F5BDB86A}"/>
          </ac:spMkLst>
        </pc:spChg>
        <pc:spChg chg="add mod">
          <ac:chgData name="João Gaspar" userId="7dec15aa-df9c-4e56-83fb-de5e1da84347" providerId="ADAL" clId="{9AD4385E-68CC-46DE-9653-306E1C5330D9}" dt="2024-03-05T11:25:37.224" v="6121"/>
          <ac:spMkLst>
            <pc:docMk/>
            <pc:sldMk cId="0" sldId="273"/>
            <ac:spMk id="5" creationId="{A90A064E-63C0-B957-E658-9B1A42BEFDC1}"/>
          </ac:spMkLst>
        </pc:spChg>
        <pc:spChg chg="add del">
          <ac:chgData name="João Gaspar" userId="7dec15aa-df9c-4e56-83fb-de5e1da84347" providerId="ADAL" clId="{9AD4385E-68CC-46DE-9653-306E1C5330D9}" dt="2024-03-04T17:12:20.249" v="2698" actId="478"/>
          <ac:spMkLst>
            <pc:docMk/>
            <pc:sldMk cId="0" sldId="273"/>
            <ac:spMk id="393" creationId="{00000000-0000-0000-0000-000000000000}"/>
          </ac:spMkLst>
        </pc:spChg>
        <pc:spChg chg="mod topLvl">
          <ac:chgData name="João Gaspar" userId="7dec15aa-df9c-4e56-83fb-de5e1da84347" providerId="ADAL" clId="{9AD4385E-68CC-46DE-9653-306E1C5330D9}" dt="2024-03-03T23:41:48.020" v="1385" actId="1076"/>
          <ac:spMkLst>
            <pc:docMk/>
            <pc:sldMk cId="0" sldId="273"/>
            <ac:spMk id="403" creationId="{00000000-0000-0000-0000-000000000000}"/>
          </ac:spMkLst>
        </pc:spChg>
        <pc:spChg chg="del topLvl">
          <ac:chgData name="João Gaspar" userId="7dec15aa-df9c-4e56-83fb-de5e1da84347" providerId="ADAL" clId="{9AD4385E-68CC-46DE-9653-306E1C5330D9}" dt="2024-03-03T23:41:33.022" v="1381" actId="478"/>
          <ac:spMkLst>
            <pc:docMk/>
            <pc:sldMk cId="0" sldId="273"/>
            <ac:spMk id="404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7:12:42.531" v="2719" actId="20577"/>
          <ac:spMkLst>
            <pc:docMk/>
            <pc:sldMk cId="0" sldId="273"/>
            <ac:spMk id="406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5T11:37:12.632" v="6438" actId="403"/>
          <ac:spMkLst>
            <pc:docMk/>
            <pc:sldMk cId="0" sldId="273"/>
            <ac:spMk id="407" creationId="{00000000-0000-0000-0000-000000000000}"/>
          </ac:spMkLst>
        </pc:spChg>
        <pc:grpChg chg="del">
          <ac:chgData name="João Gaspar" userId="7dec15aa-df9c-4e56-83fb-de5e1da84347" providerId="ADAL" clId="{9AD4385E-68CC-46DE-9653-306E1C5330D9}" dt="2024-03-03T23:41:33.022" v="1381" actId="478"/>
          <ac:grpSpMkLst>
            <pc:docMk/>
            <pc:sldMk cId="0" sldId="273"/>
            <ac:grpSpMk id="402" creationId="{00000000-0000-0000-0000-000000000000}"/>
          </ac:grpSpMkLst>
        </pc:grpChg>
        <pc:grpChg chg="mod">
          <ac:chgData name="João Gaspar" userId="7dec15aa-df9c-4e56-83fb-de5e1da84347" providerId="ADAL" clId="{9AD4385E-68CC-46DE-9653-306E1C5330D9}" dt="2024-03-05T11:37:36.117" v="6439" actId="1076"/>
          <ac:grpSpMkLst>
            <pc:docMk/>
            <pc:sldMk cId="0" sldId="273"/>
            <ac:grpSpMk id="405" creationId="{00000000-0000-0000-0000-000000000000}"/>
          </ac:grpSpMkLst>
        </pc:grpChg>
        <pc:grpChg chg="del">
          <ac:chgData name="João Gaspar" userId="7dec15aa-df9c-4e56-83fb-de5e1da84347" providerId="ADAL" clId="{9AD4385E-68CC-46DE-9653-306E1C5330D9}" dt="2024-03-04T17:12:23.815" v="2700" actId="478"/>
          <ac:grpSpMkLst>
            <pc:docMk/>
            <pc:sldMk cId="0" sldId="273"/>
            <ac:grpSpMk id="408" creationId="{00000000-0000-0000-0000-000000000000}"/>
          </ac:grpSpMkLst>
        </pc:grpChg>
        <pc:grpChg chg="del">
          <ac:chgData name="João Gaspar" userId="7dec15aa-df9c-4e56-83fb-de5e1da84347" providerId="ADAL" clId="{9AD4385E-68CC-46DE-9653-306E1C5330D9}" dt="2024-03-04T17:12:14.881" v="2694" actId="478"/>
          <ac:grpSpMkLst>
            <pc:docMk/>
            <pc:sldMk cId="0" sldId="273"/>
            <ac:grpSpMk id="411" creationId="{00000000-0000-0000-0000-000000000000}"/>
          </ac:grpSpMkLst>
        </pc:grpChg>
        <pc:grpChg chg="del">
          <ac:chgData name="João Gaspar" userId="7dec15aa-df9c-4e56-83fb-de5e1da84347" providerId="ADAL" clId="{9AD4385E-68CC-46DE-9653-306E1C5330D9}" dt="2024-03-04T17:12:22.117" v="2699" actId="478"/>
          <ac:grpSpMkLst>
            <pc:docMk/>
            <pc:sldMk cId="0" sldId="273"/>
            <ac:grpSpMk id="414" creationId="{00000000-0000-0000-0000-000000000000}"/>
          </ac:grpSpMkLst>
        </pc:grpChg>
        <pc:picChg chg="del">
          <ac:chgData name="João Gaspar" userId="7dec15aa-df9c-4e56-83fb-de5e1da84347" providerId="ADAL" clId="{9AD4385E-68CC-46DE-9653-306E1C5330D9}" dt="2024-03-04T22:21:20.106" v="3348" actId="478"/>
          <ac:picMkLst>
            <pc:docMk/>
            <pc:sldMk cId="0" sldId="273"/>
            <ac:picMk id="394" creationId="{00000000-0000-0000-0000-000000000000}"/>
          </ac:picMkLst>
        </pc:picChg>
        <pc:picChg chg="del">
          <ac:chgData name="João Gaspar" userId="7dec15aa-df9c-4e56-83fb-de5e1da84347" providerId="ADAL" clId="{9AD4385E-68CC-46DE-9653-306E1C5330D9}" dt="2024-03-04T22:22:01.795" v="3361" actId="478"/>
          <ac:picMkLst>
            <pc:docMk/>
            <pc:sldMk cId="0" sldId="273"/>
            <ac:picMk id="395" creationId="{00000000-0000-0000-0000-000000000000}"/>
          </ac:picMkLst>
        </pc:picChg>
        <pc:picChg chg="add mod">
          <ac:chgData name="João Gaspar" userId="7dec15aa-df9c-4e56-83fb-de5e1da84347" providerId="ADAL" clId="{9AD4385E-68CC-46DE-9653-306E1C5330D9}" dt="2024-03-04T22:21:45.373" v="3357" actId="14100"/>
          <ac:picMkLst>
            <pc:docMk/>
            <pc:sldMk cId="0" sldId="273"/>
            <ac:picMk id="4098" creationId="{3AE653FD-AFA1-45D9-A8A2-9266C95F5524}"/>
          </ac:picMkLst>
        </pc:picChg>
        <pc:cxnChg chg="add del mod">
          <ac:chgData name="João Gaspar" userId="7dec15aa-df9c-4e56-83fb-de5e1da84347" providerId="ADAL" clId="{9AD4385E-68CC-46DE-9653-306E1C5330D9}" dt="2024-03-04T17:12:04.508" v="2692" actId="478"/>
          <ac:cxnSpMkLst>
            <pc:docMk/>
            <pc:sldMk cId="0" sldId="273"/>
            <ac:cxnSpMk id="24" creationId="{60C7DC0E-F107-4FBC-ACBE-0E554EA7BCCB}"/>
          </ac:cxnSpMkLst>
        </pc:cxnChg>
        <pc:cxnChg chg="del mod">
          <ac:chgData name="João Gaspar" userId="7dec15aa-df9c-4e56-83fb-de5e1da84347" providerId="ADAL" clId="{9AD4385E-68CC-46DE-9653-306E1C5330D9}" dt="2024-03-04T17:12:16.250" v="2695" actId="478"/>
          <ac:cxnSpMkLst>
            <pc:docMk/>
            <pc:sldMk cId="0" sldId="273"/>
            <ac:cxnSpMk id="397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4T17:12:02.801" v="2691" actId="1076"/>
          <ac:cxnSpMkLst>
            <pc:docMk/>
            <pc:sldMk cId="0" sldId="273"/>
            <ac:cxnSpMk id="399" creationId="{00000000-0000-0000-0000-000000000000}"/>
          </ac:cxnSpMkLst>
        </pc:cxnChg>
        <pc:cxnChg chg="del mod">
          <ac:chgData name="João Gaspar" userId="7dec15aa-df9c-4e56-83fb-de5e1da84347" providerId="ADAL" clId="{9AD4385E-68CC-46DE-9653-306E1C5330D9}" dt="2024-03-04T17:12:17.310" v="2696" actId="478"/>
          <ac:cxnSpMkLst>
            <pc:docMk/>
            <pc:sldMk cId="0" sldId="273"/>
            <ac:cxnSpMk id="400" creationId="{00000000-0000-0000-0000-000000000000}"/>
          </ac:cxnSpMkLst>
        </pc:cxnChg>
      </pc:sldChg>
      <pc:sldChg chg="del modTransition">
        <pc:chgData name="João Gaspar" userId="7dec15aa-df9c-4e56-83fb-de5e1da84347" providerId="ADAL" clId="{9AD4385E-68CC-46DE-9653-306E1C5330D9}" dt="2024-03-03T23:40:31.204" v="1339" actId="47"/>
        <pc:sldMkLst>
          <pc:docMk/>
          <pc:sldMk cId="0" sldId="274"/>
        </pc:sldMkLst>
      </pc:sldChg>
      <pc:sldChg chg="del modTransition">
        <pc:chgData name="João Gaspar" userId="7dec15aa-df9c-4e56-83fb-de5e1da84347" providerId="ADAL" clId="{9AD4385E-68CC-46DE-9653-306E1C5330D9}" dt="2024-03-03T23:40:32.384" v="1340" actId="47"/>
        <pc:sldMkLst>
          <pc:docMk/>
          <pc:sldMk cId="0" sldId="275"/>
        </pc:sldMkLst>
      </pc:sldChg>
      <pc:sldChg chg="del modTransition">
        <pc:chgData name="João Gaspar" userId="7dec15aa-df9c-4e56-83fb-de5e1da84347" providerId="ADAL" clId="{9AD4385E-68CC-46DE-9653-306E1C5330D9}" dt="2024-03-03T23:40:33.749" v="1341" actId="47"/>
        <pc:sldMkLst>
          <pc:docMk/>
          <pc:sldMk cId="0" sldId="276"/>
        </pc:sldMkLst>
      </pc:sldChg>
      <pc:sldChg chg="del modTransition">
        <pc:chgData name="João Gaspar" userId="7dec15aa-df9c-4e56-83fb-de5e1da84347" providerId="ADAL" clId="{9AD4385E-68CC-46DE-9653-306E1C5330D9}" dt="2024-03-03T23:40:34.103" v="1342" actId="47"/>
        <pc:sldMkLst>
          <pc:docMk/>
          <pc:sldMk cId="0" sldId="277"/>
        </pc:sldMkLst>
      </pc:sldChg>
      <pc:sldChg chg="del modTransition">
        <pc:chgData name="João Gaspar" userId="7dec15aa-df9c-4e56-83fb-de5e1da84347" providerId="ADAL" clId="{9AD4385E-68CC-46DE-9653-306E1C5330D9}" dt="2024-03-03T23:40:34.524" v="1343" actId="47"/>
        <pc:sldMkLst>
          <pc:docMk/>
          <pc:sldMk cId="0" sldId="278"/>
        </pc:sldMkLst>
      </pc:sldChg>
      <pc:sldChg chg="del modTransition">
        <pc:chgData name="João Gaspar" userId="7dec15aa-df9c-4e56-83fb-de5e1da84347" providerId="ADAL" clId="{9AD4385E-68CC-46DE-9653-306E1C5330D9}" dt="2024-03-03T23:40:35.292" v="1344" actId="47"/>
        <pc:sldMkLst>
          <pc:docMk/>
          <pc:sldMk cId="0" sldId="279"/>
        </pc:sldMkLst>
      </pc:sldChg>
      <pc:sldChg chg="addSp delSp modSp del mod modTransition">
        <pc:chgData name="João Gaspar" userId="7dec15aa-df9c-4e56-83fb-de5e1da84347" providerId="ADAL" clId="{9AD4385E-68CC-46DE-9653-306E1C5330D9}" dt="2024-03-04T17:13:02.474" v="2724" actId="47"/>
        <pc:sldMkLst>
          <pc:docMk/>
          <pc:sldMk cId="0" sldId="280"/>
        </pc:sldMkLst>
        <pc:spChg chg="add del mod ord">
          <ac:chgData name="João Gaspar" userId="7dec15aa-df9c-4e56-83fb-de5e1da84347" providerId="ADAL" clId="{9AD4385E-68CC-46DE-9653-306E1C5330D9}" dt="2024-03-03T23:42:48.602" v="1395" actId="478"/>
          <ac:spMkLst>
            <pc:docMk/>
            <pc:sldMk cId="0" sldId="280"/>
            <ac:spMk id="12" creationId="{532BE425-B820-4C3E-8531-A41008395155}"/>
          </ac:spMkLst>
        </pc:spChg>
        <pc:spChg chg="add mod ord">
          <ac:chgData name="João Gaspar" userId="7dec15aa-df9c-4e56-83fb-de5e1da84347" providerId="ADAL" clId="{9AD4385E-68CC-46DE-9653-306E1C5330D9}" dt="2024-03-03T23:43:01.516" v="1399" actId="167"/>
          <ac:spMkLst>
            <pc:docMk/>
            <pc:sldMk cId="0" sldId="280"/>
            <ac:spMk id="13" creationId="{E43B232D-ABE7-4342-BCAE-3E78980D7E6F}"/>
          </ac:spMkLst>
        </pc:spChg>
        <pc:spChg chg="add del mod">
          <ac:chgData name="João Gaspar" userId="7dec15aa-df9c-4e56-83fb-de5e1da84347" providerId="ADAL" clId="{9AD4385E-68CC-46DE-9653-306E1C5330D9}" dt="2024-03-03T23:42:38.131" v="1392" actId="478"/>
          <ac:spMkLst>
            <pc:docMk/>
            <pc:sldMk cId="0" sldId="280"/>
            <ac:spMk id="517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42:33.677" v="1391" actId="207"/>
          <ac:spMkLst>
            <pc:docMk/>
            <pc:sldMk cId="0" sldId="280"/>
            <ac:spMk id="518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40:47.490" v="1350" actId="478"/>
          <ac:spMkLst>
            <pc:docMk/>
            <pc:sldMk cId="0" sldId="280"/>
            <ac:spMk id="519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40:47.490" v="1350" actId="478"/>
          <ac:spMkLst>
            <pc:docMk/>
            <pc:sldMk cId="0" sldId="280"/>
            <ac:spMk id="520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40:47.490" v="1350" actId="478"/>
          <ac:spMkLst>
            <pc:docMk/>
            <pc:sldMk cId="0" sldId="280"/>
            <ac:spMk id="521" creationId="{00000000-0000-0000-0000-000000000000}"/>
          </ac:spMkLst>
        </pc:spChg>
        <pc:picChg chg="del">
          <ac:chgData name="João Gaspar" userId="7dec15aa-df9c-4e56-83fb-de5e1da84347" providerId="ADAL" clId="{9AD4385E-68CC-46DE-9653-306E1C5330D9}" dt="2024-03-03T23:40:37.309" v="1345" actId="478"/>
          <ac:picMkLst>
            <pc:docMk/>
            <pc:sldMk cId="0" sldId="280"/>
            <ac:picMk id="526" creationId="{00000000-0000-0000-0000-000000000000}"/>
          </ac:picMkLst>
        </pc:picChg>
        <pc:cxnChg chg="mod">
          <ac:chgData name="João Gaspar" userId="7dec15aa-df9c-4e56-83fb-de5e1da84347" providerId="ADAL" clId="{9AD4385E-68CC-46DE-9653-306E1C5330D9}" dt="2024-03-03T23:42:28.625" v="1390" actId="13822"/>
          <ac:cxnSpMkLst>
            <pc:docMk/>
            <pc:sldMk cId="0" sldId="280"/>
            <ac:cxnSpMk id="522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42:28.625" v="1390" actId="13822"/>
          <ac:cxnSpMkLst>
            <pc:docMk/>
            <pc:sldMk cId="0" sldId="280"/>
            <ac:cxnSpMk id="523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42:28.625" v="1390" actId="13822"/>
          <ac:cxnSpMkLst>
            <pc:docMk/>
            <pc:sldMk cId="0" sldId="280"/>
            <ac:cxnSpMk id="524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42:28.625" v="1390" actId="13822"/>
          <ac:cxnSpMkLst>
            <pc:docMk/>
            <pc:sldMk cId="0" sldId="280"/>
            <ac:cxnSpMk id="525" creationId="{00000000-0000-0000-0000-000000000000}"/>
          </ac:cxnSpMkLst>
        </pc:cxnChg>
      </pc:sldChg>
      <pc:sldChg chg="addSp delSp modSp add del mod">
        <pc:chgData name="João Gaspar" userId="7dec15aa-df9c-4e56-83fb-de5e1da84347" providerId="ADAL" clId="{9AD4385E-68CC-46DE-9653-306E1C5330D9}" dt="2024-03-03T23:16:12.843" v="852" actId="47"/>
        <pc:sldMkLst>
          <pc:docMk/>
          <pc:sldMk cId="447322947" sldId="281"/>
        </pc:sldMkLst>
        <pc:spChg chg="add mod">
          <ac:chgData name="João Gaspar" userId="7dec15aa-df9c-4e56-83fb-de5e1da84347" providerId="ADAL" clId="{9AD4385E-68CC-46DE-9653-306E1C5330D9}" dt="2024-03-03T23:11:41.986" v="775" actId="1035"/>
          <ac:spMkLst>
            <pc:docMk/>
            <pc:sldMk cId="447322947" sldId="281"/>
            <ac:spMk id="15" creationId="{B1AE7C70-1660-4648-B980-858561E6AA3F}"/>
          </ac:spMkLst>
        </pc:spChg>
        <pc:spChg chg="add mod">
          <ac:chgData name="João Gaspar" userId="7dec15aa-df9c-4e56-83fb-de5e1da84347" providerId="ADAL" clId="{9AD4385E-68CC-46DE-9653-306E1C5330D9}" dt="2024-03-03T23:10:49.348" v="738" actId="1038"/>
          <ac:spMkLst>
            <pc:docMk/>
            <pc:sldMk cId="447322947" sldId="281"/>
            <ac:spMk id="16" creationId="{57B6F695-32A3-47DB-B635-341DA415F264}"/>
          </ac:spMkLst>
        </pc:spChg>
        <pc:spChg chg="del mod">
          <ac:chgData name="João Gaspar" userId="7dec15aa-df9c-4e56-83fb-de5e1da84347" providerId="ADAL" clId="{9AD4385E-68CC-46DE-9653-306E1C5330D9}" dt="2024-03-03T23:10:27.106" v="624" actId="478"/>
          <ac:spMkLst>
            <pc:docMk/>
            <pc:sldMk cId="447322947" sldId="281"/>
            <ac:spMk id="188" creationId="{00000000-0000-0000-0000-000000000000}"/>
          </ac:spMkLst>
        </pc:spChg>
        <pc:spChg chg="del mod">
          <ac:chgData name="João Gaspar" userId="7dec15aa-df9c-4e56-83fb-de5e1da84347" providerId="ADAL" clId="{9AD4385E-68CC-46DE-9653-306E1C5330D9}" dt="2024-03-03T23:10:35.809" v="676" actId="478"/>
          <ac:spMkLst>
            <pc:docMk/>
            <pc:sldMk cId="447322947" sldId="281"/>
            <ac:spMk id="190" creationId="{00000000-0000-0000-0000-000000000000}"/>
          </ac:spMkLst>
        </pc:spChg>
        <pc:picChg chg="mod">
          <ac:chgData name="João Gaspar" userId="7dec15aa-df9c-4e56-83fb-de5e1da84347" providerId="ADAL" clId="{9AD4385E-68CC-46DE-9653-306E1C5330D9}" dt="2024-03-03T23:09:57.600" v="613" actId="1038"/>
          <ac:picMkLst>
            <pc:docMk/>
            <pc:sldMk cId="447322947" sldId="281"/>
            <ac:picMk id="181" creationId="{00000000-0000-0000-0000-000000000000}"/>
          </ac:picMkLst>
        </pc:picChg>
        <pc:cxnChg chg="mod">
          <ac:chgData name="João Gaspar" userId="7dec15aa-df9c-4e56-83fb-de5e1da84347" providerId="ADAL" clId="{9AD4385E-68CC-46DE-9653-306E1C5330D9}" dt="2024-03-03T23:09:24.690" v="530" actId="14100"/>
          <ac:cxnSpMkLst>
            <pc:docMk/>
            <pc:sldMk cId="447322947" sldId="281"/>
            <ac:cxnSpMk id="182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10:05.858" v="622" actId="1038"/>
          <ac:cxnSpMkLst>
            <pc:docMk/>
            <pc:sldMk cId="447322947" sldId="281"/>
            <ac:cxnSpMk id="189" creationId="{00000000-0000-0000-0000-000000000000}"/>
          </ac:cxnSpMkLst>
        </pc:cxnChg>
      </pc:sldChg>
      <pc:sldChg chg="new del">
        <pc:chgData name="João Gaspar" userId="7dec15aa-df9c-4e56-83fb-de5e1da84347" providerId="ADAL" clId="{9AD4385E-68CC-46DE-9653-306E1C5330D9}" dt="2024-03-03T23:07:52.756" v="504" actId="47"/>
        <pc:sldMkLst>
          <pc:docMk/>
          <pc:sldMk cId="3083612034" sldId="281"/>
        </pc:sldMkLst>
      </pc:sldChg>
      <pc:sldChg chg="addSp delSp modSp add mod">
        <pc:chgData name="João Gaspar" userId="7dec15aa-df9c-4e56-83fb-de5e1da84347" providerId="ADAL" clId="{9AD4385E-68CC-46DE-9653-306E1C5330D9}" dt="2024-03-05T12:22:02.028" v="6590" actId="15"/>
        <pc:sldMkLst>
          <pc:docMk/>
          <pc:sldMk cId="3636560215" sldId="282"/>
        </pc:sldMkLst>
        <pc:spChg chg="del">
          <ac:chgData name="João Gaspar" userId="7dec15aa-df9c-4e56-83fb-de5e1da84347" providerId="ADAL" clId="{9AD4385E-68CC-46DE-9653-306E1C5330D9}" dt="2024-03-05T11:22:20.733" v="6036" actId="478"/>
          <ac:spMkLst>
            <pc:docMk/>
            <pc:sldMk cId="3636560215" sldId="282"/>
            <ac:spMk id="2" creationId="{6CCA898D-0247-4F35-D813-3A9F9B6F97A4}"/>
          </ac:spMkLst>
        </pc:spChg>
        <pc:spChg chg="add mod">
          <ac:chgData name="João Gaspar" userId="7dec15aa-df9c-4e56-83fb-de5e1da84347" providerId="ADAL" clId="{9AD4385E-68CC-46DE-9653-306E1C5330D9}" dt="2024-03-05T11:22:15.169" v="6034"/>
          <ac:spMkLst>
            <pc:docMk/>
            <pc:sldMk cId="3636560215" sldId="282"/>
            <ac:spMk id="3" creationId="{ADD1AA20-5B21-0C6A-9073-1819DF61F4A6}"/>
          </ac:spMkLst>
        </pc:spChg>
        <pc:spChg chg="add mod">
          <ac:chgData name="João Gaspar" userId="7dec15aa-df9c-4e56-83fb-de5e1da84347" providerId="ADAL" clId="{9AD4385E-68CC-46DE-9653-306E1C5330D9}" dt="2024-03-05T11:22:15.926" v="6035"/>
          <ac:spMkLst>
            <pc:docMk/>
            <pc:sldMk cId="3636560215" sldId="282"/>
            <ac:spMk id="4" creationId="{92CE77C4-9DB8-AE07-C091-00F67BD445EC}"/>
          </ac:spMkLst>
        </pc:spChg>
        <pc:spChg chg="mod">
          <ac:chgData name="João Gaspar" userId="7dec15aa-df9c-4e56-83fb-de5e1da84347" providerId="ADAL" clId="{9AD4385E-68CC-46DE-9653-306E1C5330D9}" dt="2024-03-03T23:16:23.344" v="873" actId="14100"/>
          <ac:spMkLst>
            <pc:docMk/>
            <pc:sldMk cId="3636560215" sldId="282"/>
            <ac:spMk id="18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5T12:22:02.028" v="6590" actId="15"/>
          <ac:spMkLst>
            <pc:docMk/>
            <pc:sldMk cId="3636560215" sldId="282"/>
            <ac:spMk id="190" creationId="{00000000-0000-0000-0000-000000000000}"/>
          </ac:spMkLst>
        </pc:spChg>
      </pc:sldChg>
      <pc:sldChg chg="addSp delSp modSp add mod">
        <pc:chgData name="João Gaspar" userId="7dec15aa-df9c-4e56-83fb-de5e1da84347" providerId="ADAL" clId="{9AD4385E-68CC-46DE-9653-306E1C5330D9}" dt="2024-03-05T12:21:15.715" v="6588" actId="255"/>
        <pc:sldMkLst>
          <pc:docMk/>
          <pc:sldMk cId="1660584752" sldId="283"/>
        </pc:sldMkLst>
        <pc:spChg chg="del">
          <ac:chgData name="João Gaspar" userId="7dec15aa-df9c-4e56-83fb-de5e1da84347" providerId="ADAL" clId="{9AD4385E-68CC-46DE-9653-306E1C5330D9}" dt="2024-03-05T11:22:34.230" v="6038" actId="478"/>
          <ac:spMkLst>
            <pc:docMk/>
            <pc:sldMk cId="1660584752" sldId="283"/>
            <ac:spMk id="2" creationId="{A579B535-2D9E-2006-2F7B-7790C675969D}"/>
          </ac:spMkLst>
        </pc:spChg>
        <pc:spChg chg="del">
          <ac:chgData name="João Gaspar" userId="7dec15aa-df9c-4e56-83fb-de5e1da84347" providerId="ADAL" clId="{9AD4385E-68CC-46DE-9653-306E1C5330D9}" dt="2024-03-05T11:22:31.376" v="6037" actId="478"/>
          <ac:spMkLst>
            <pc:docMk/>
            <pc:sldMk cId="1660584752" sldId="283"/>
            <ac:spMk id="3" creationId="{D3B460E5-74EB-4E69-0132-29ADB59F5DE5}"/>
          </ac:spMkLst>
        </pc:spChg>
        <pc:spChg chg="add mod">
          <ac:chgData name="João Gaspar" userId="7dec15aa-df9c-4e56-83fb-de5e1da84347" providerId="ADAL" clId="{9AD4385E-68CC-46DE-9653-306E1C5330D9}" dt="2024-03-05T11:22:35.955" v="6039"/>
          <ac:spMkLst>
            <pc:docMk/>
            <pc:sldMk cId="1660584752" sldId="283"/>
            <ac:spMk id="4" creationId="{67C3E588-4E8E-CE0F-BFC8-80056053236C}"/>
          </ac:spMkLst>
        </pc:spChg>
        <pc:spChg chg="add mod">
          <ac:chgData name="João Gaspar" userId="7dec15aa-df9c-4e56-83fb-de5e1da84347" providerId="ADAL" clId="{9AD4385E-68CC-46DE-9653-306E1C5330D9}" dt="2024-03-05T11:22:44.305" v="6040"/>
          <ac:spMkLst>
            <pc:docMk/>
            <pc:sldMk cId="1660584752" sldId="283"/>
            <ac:spMk id="5" creationId="{A0C9D0F6-C2CC-09F7-03FA-4F9722C0CA15}"/>
          </ac:spMkLst>
        </pc:spChg>
        <pc:spChg chg="mod topLvl">
          <ac:chgData name="João Gaspar" userId="7dec15aa-df9c-4e56-83fb-de5e1da84347" providerId="ADAL" clId="{9AD4385E-68CC-46DE-9653-306E1C5330D9}" dt="2024-03-04T00:14:37.476" v="1706" actId="14100"/>
          <ac:spMkLst>
            <pc:docMk/>
            <pc:sldMk cId="1660584752" sldId="283"/>
            <ac:spMk id="11" creationId="{4EDA5B5C-AF8B-4604-A059-1A35C97EEB1D}"/>
          </ac:spMkLst>
        </pc:spChg>
        <pc:spChg chg="del mod topLvl">
          <ac:chgData name="João Gaspar" userId="7dec15aa-df9c-4e56-83fb-de5e1da84347" providerId="ADAL" clId="{9AD4385E-68CC-46DE-9653-306E1C5330D9}" dt="2024-03-04T00:00:23.254" v="1583" actId="478"/>
          <ac:spMkLst>
            <pc:docMk/>
            <pc:sldMk cId="1660584752" sldId="283"/>
            <ac:spMk id="12" creationId="{DDCD179C-BA5E-40BB-9529-8D0E3B1C13AD}"/>
          </ac:spMkLst>
        </pc:spChg>
        <pc:spChg chg="add mod">
          <ac:chgData name="João Gaspar" userId="7dec15aa-df9c-4e56-83fb-de5e1da84347" providerId="ADAL" clId="{9AD4385E-68CC-46DE-9653-306E1C5330D9}" dt="2024-03-04T17:41:14.320" v="2751" actId="1076"/>
          <ac:spMkLst>
            <pc:docMk/>
            <pc:sldMk cId="1660584752" sldId="283"/>
            <ac:spMk id="14" creationId="{CAD0E283-4883-42A1-8B56-891649BBE3B4}"/>
          </ac:spMkLst>
        </pc:spChg>
        <pc:spChg chg="mod">
          <ac:chgData name="João Gaspar" userId="7dec15aa-df9c-4e56-83fb-de5e1da84347" providerId="ADAL" clId="{9AD4385E-68CC-46DE-9653-306E1C5330D9}" dt="2024-03-04T00:15:47.749" v="1741" actId="1076"/>
          <ac:spMkLst>
            <pc:docMk/>
            <pc:sldMk cId="1660584752" sldId="283"/>
            <ac:spMk id="180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5T12:00:53.691" v="6531" actId="20577"/>
          <ac:spMkLst>
            <pc:docMk/>
            <pc:sldMk cId="1660584752" sldId="283"/>
            <ac:spMk id="18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5T12:21:15.715" v="6588" actId="255"/>
          <ac:spMkLst>
            <pc:docMk/>
            <pc:sldMk cId="1660584752" sldId="283"/>
            <ac:spMk id="190" creationId="{00000000-0000-0000-0000-000000000000}"/>
          </ac:spMkLst>
        </pc:spChg>
        <pc:grpChg chg="add del mod">
          <ac:chgData name="João Gaspar" userId="7dec15aa-df9c-4e56-83fb-de5e1da84347" providerId="ADAL" clId="{9AD4385E-68CC-46DE-9653-306E1C5330D9}" dt="2024-03-04T00:00:23.254" v="1583" actId="478"/>
          <ac:grpSpMkLst>
            <pc:docMk/>
            <pc:sldMk cId="1660584752" sldId="283"/>
            <ac:grpSpMk id="10" creationId="{41A2EAEC-61E3-447E-9EEC-8903B8D18841}"/>
          </ac:grpSpMkLst>
        </pc:grpChg>
        <pc:graphicFrameChg chg="add mod modGraphic">
          <ac:chgData name="João Gaspar" userId="7dec15aa-df9c-4e56-83fb-de5e1da84347" providerId="ADAL" clId="{9AD4385E-68CC-46DE-9653-306E1C5330D9}" dt="2024-03-04T22:01:32.302" v="3280" actId="255"/>
          <ac:graphicFrameMkLst>
            <pc:docMk/>
            <pc:sldMk cId="1660584752" sldId="283"/>
            <ac:graphicFrameMk id="13" creationId="{39C83888-372A-44EE-A234-E090217F6F7A}"/>
          </ac:graphicFrameMkLst>
        </pc:graphicFrameChg>
      </pc:sldChg>
      <pc:sldChg chg="addSp delSp modSp add mod">
        <pc:chgData name="João Gaspar" userId="7dec15aa-df9c-4e56-83fb-de5e1da84347" providerId="ADAL" clId="{9AD4385E-68CC-46DE-9653-306E1C5330D9}" dt="2024-03-05T11:24:35.222" v="6111"/>
        <pc:sldMkLst>
          <pc:docMk/>
          <pc:sldMk cId="2312087593" sldId="284"/>
        </pc:sldMkLst>
        <pc:spChg chg="del">
          <ac:chgData name="João Gaspar" userId="7dec15aa-df9c-4e56-83fb-de5e1da84347" providerId="ADAL" clId="{9AD4385E-68CC-46DE-9653-306E1C5330D9}" dt="2024-03-05T11:24:34.927" v="6110" actId="478"/>
          <ac:spMkLst>
            <pc:docMk/>
            <pc:sldMk cId="2312087593" sldId="284"/>
            <ac:spMk id="2" creationId="{4B372A61-278E-2190-DC05-77BF08719094}"/>
          </ac:spMkLst>
        </pc:spChg>
        <pc:spChg chg="del">
          <ac:chgData name="João Gaspar" userId="7dec15aa-df9c-4e56-83fb-de5e1da84347" providerId="ADAL" clId="{9AD4385E-68CC-46DE-9653-306E1C5330D9}" dt="2024-03-05T11:24:34.927" v="6110" actId="478"/>
          <ac:spMkLst>
            <pc:docMk/>
            <pc:sldMk cId="2312087593" sldId="284"/>
            <ac:spMk id="3" creationId="{578F80D5-473E-23C4-F9FF-23AD1DA453FC}"/>
          </ac:spMkLst>
        </pc:spChg>
        <pc:spChg chg="add mod">
          <ac:chgData name="João Gaspar" userId="7dec15aa-df9c-4e56-83fb-de5e1da84347" providerId="ADAL" clId="{9AD4385E-68CC-46DE-9653-306E1C5330D9}" dt="2024-03-05T11:24:35.222" v="6111"/>
          <ac:spMkLst>
            <pc:docMk/>
            <pc:sldMk cId="2312087593" sldId="284"/>
            <ac:spMk id="4" creationId="{5DC4F282-CA3E-6004-1298-634CB6472AC7}"/>
          </ac:spMkLst>
        </pc:spChg>
        <pc:spChg chg="mod">
          <ac:chgData name="João Gaspar" userId="7dec15aa-df9c-4e56-83fb-de5e1da84347" providerId="ADAL" clId="{9AD4385E-68CC-46DE-9653-306E1C5330D9}" dt="2024-03-04T17:38:34.474" v="2731" actId="207"/>
          <ac:spMkLst>
            <pc:docMk/>
            <pc:sldMk cId="2312087593" sldId="284"/>
            <ac:spMk id="482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18:52.381" v="946" actId="478"/>
          <ac:spMkLst>
            <pc:docMk/>
            <pc:sldMk cId="2312087593" sldId="284"/>
            <ac:spMk id="483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18:53.643" v="947" actId="478"/>
          <ac:spMkLst>
            <pc:docMk/>
            <pc:sldMk cId="2312087593" sldId="284"/>
            <ac:spMk id="484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18:54.717" v="948" actId="478"/>
          <ac:spMkLst>
            <pc:docMk/>
            <pc:sldMk cId="2312087593" sldId="284"/>
            <ac:spMk id="485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18:57.300" v="950" actId="478"/>
          <ac:spMkLst>
            <pc:docMk/>
            <pc:sldMk cId="2312087593" sldId="284"/>
            <ac:spMk id="486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18:55.857" v="949" actId="478"/>
          <ac:spMkLst>
            <pc:docMk/>
            <pc:sldMk cId="2312087593" sldId="284"/>
            <ac:spMk id="487" creationId="{00000000-0000-0000-0000-000000000000}"/>
          </ac:spMkLst>
        </pc:spChg>
        <pc:picChg chg="add del">
          <ac:chgData name="João Gaspar" userId="7dec15aa-df9c-4e56-83fb-de5e1da84347" providerId="ADAL" clId="{9AD4385E-68CC-46DE-9653-306E1C5330D9}" dt="2024-03-04T22:18:09.164" v="3315" actId="478"/>
          <ac:picMkLst>
            <pc:docMk/>
            <pc:sldMk cId="2312087593" sldId="284"/>
            <ac:picMk id="481" creationId="{00000000-0000-0000-0000-000000000000}"/>
          </ac:picMkLst>
        </pc:picChg>
        <pc:picChg chg="add del mod">
          <ac:chgData name="João Gaspar" userId="7dec15aa-df9c-4e56-83fb-de5e1da84347" providerId="ADAL" clId="{9AD4385E-68CC-46DE-9653-306E1C5330D9}" dt="2024-03-04T22:18:39.048" v="3323" actId="14100"/>
          <ac:picMkLst>
            <pc:docMk/>
            <pc:sldMk cId="2312087593" sldId="284"/>
            <ac:picMk id="2050" creationId="{B828C5B4-9563-4D8D-A16C-E74067771232}"/>
          </ac:picMkLst>
        </pc:picChg>
      </pc:sldChg>
      <pc:sldChg chg="addSp delSp modSp add mod">
        <pc:chgData name="João Gaspar" userId="7dec15aa-df9c-4e56-83fb-de5e1da84347" providerId="ADAL" clId="{9AD4385E-68CC-46DE-9653-306E1C5330D9}" dt="2024-03-05T11:24:55.258" v="6115"/>
        <pc:sldMkLst>
          <pc:docMk/>
          <pc:sldMk cId="1733754560" sldId="285"/>
        </pc:sldMkLst>
        <pc:spChg chg="del">
          <ac:chgData name="João Gaspar" userId="7dec15aa-df9c-4e56-83fb-de5e1da84347" providerId="ADAL" clId="{9AD4385E-68CC-46DE-9653-306E1C5330D9}" dt="2024-03-05T11:24:54.917" v="6114" actId="478"/>
          <ac:spMkLst>
            <pc:docMk/>
            <pc:sldMk cId="1733754560" sldId="285"/>
            <ac:spMk id="2" creationId="{3BBE50D6-1EC1-94D2-5E66-D3B9AD25380B}"/>
          </ac:spMkLst>
        </pc:spChg>
        <pc:spChg chg="del">
          <ac:chgData name="João Gaspar" userId="7dec15aa-df9c-4e56-83fb-de5e1da84347" providerId="ADAL" clId="{9AD4385E-68CC-46DE-9653-306E1C5330D9}" dt="2024-03-05T11:24:54.917" v="6114" actId="478"/>
          <ac:spMkLst>
            <pc:docMk/>
            <pc:sldMk cId="1733754560" sldId="285"/>
            <ac:spMk id="3" creationId="{9661DE38-37BB-3DD0-19E4-41D4E45DF41E}"/>
          </ac:spMkLst>
        </pc:spChg>
        <pc:spChg chg="add mod">
          <ac:chgData name="João Gaspar" userId="7dec15aa-df9c-4e56-83fb-de5e1da84347" providerId="ADAL" clId="{9AD4385E-68CC-46DE-9653-306E1C5330D9}" dt="2024-03-05T11:24:55.258" v="6115"/>
          <ac:spMkLst>
            <pc:docMk/>
            <pc:sldMk cId="1733754560" sldId="285"/>
            <ac:spMk id="4" creationId="{CFA9AD03-B99C-45CE-2B96-5F97EEB3801B}"/>
          </ac:spMkLst>
        </pc:spChg>
        <pc:spChg chg="add del mod">
          <ac:chgData name="João Gaspar" userId="7dec15aa-df9c-4e56-83fb-de5e1da84347" providerId="ADAL" clId="{9AD4385E-68CC-46DE-9653-306E1C5330D9}" dt="2024-03-03T23:21:12.651" v="1002"/>
          <ac:spMkLst>
            <pc:docMk/>
            <pc:sldMk cId="1733754560" sldId="285"/>
            <ac:spMk id="7" creationId="{2EB949F5-5518-439B-A58F-9A079534C324}"/>
          </ac:spMkLst>
        </pc:spChg>
        <pc:spChg chg="add mod ord">
          <ac:chgData name="João Gaspar" userId="7dec15aa-df9c-4e56-83fb-de5e1da84347" providerId="ADAL" clId="{9AD4385E-68CC-46DE-9653-306E1C5330D9}" dt="2024-03-04T22:20:03.090" v="3342" actId="20577"/>
          <ac:spMkLst>
            <pc:docMk/>
            <pc:sldMk cId="1733754560" sldId="285"/>
            <ac:spMk id="8" creationId="{F401C26E-E841-4F18-AF4A-810ABBE38630}"/>
          </ac:spMkLst>
        </pc:spChg>
        <pc:spChg chg="del">
          <ac:chgData name="João Gaspar" userId="7dec15aa-df9c-4e56-83fb-de5e1da84347" providerId="ADAL" clId="{9AD4385E-68CC-46DE-9653-306E1C5330D9}" dt="2024-03-03T23:21:10.879" v="1000" actId="478"/>
          <ac:spMkLst>
            <pc:docMk/>
            <pc:sldMk cId="1733754560" sldId="285"/>
            <ac:spMk id="497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22:22.714" v="1014" actId="1582"/>
          <ac:spMkLst>
            <pc:docMk/>
            <pc:sldMk cId="1733754560" sldId="285"/>
            <ac:spMk id="500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22:55.678" v="1016" actId="207"/>
          <ac:spMkLst>
            <pc:docMk/>
            <pc:sldMk cId="1733754560" sldId="285"/>
            <ac:spMk id="501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20:02.668" v="985" actId="478"/>
          <ac:spMkLst>
            <pc:docMk/>
            <pc:sldMk cId="1733754560" sldId="285"/>
            <ac:spMk id="502" creationId="{00000000-0000-0000-0000-000000000000}"/>
          </ac:spMkLst>
        </pc:spChg>
        <pc:picChg chg="del mod">
          <ac:chgData name="João Gaspar" userId="7dec15aa-df9c-4e56-83fb-de5e1da84347" providerId="ADAL" clId="{9AD4385E-68CC-46DE-9653-306E1C5330D9}" dt="2024-03-04T22:19:21.352" v="3326" actId="478"/>
          <ac:picMkLst>
            <pc:docMk/>
            <pc:sldMk cId="1733754560" sldId="285"/>
            <ac:picMk id="498" creationId="{00000000-0000-0000-0000-000000000000}"/>
          </ac:picMkLst>
        </pc:picChg>
        <pc:picChg chg="add mod">
          <ac:chgData name="João Gaspar" userId="7dec15aa-df9c-4e56-83fb-de5e1da84347" providerId="ADAL" clId="{9AD4385E-68CC-46DE-9653-306E1C5330D9}" dt="2024-03-04T22:20:36.093" v="3346" actId="14100"/>
          <ac:picMkLst>
            <pc:docMk/>
            <pc:sldMk cId="1733754560" sldId="285"/>
            <ac:picMk id="3074" creationId="{DACE9C06-B01C-4004-BF41-3CDBD25B860A}"/>
          </ac:picMkLst>
        </pc:picChg>
        <pc:cxnChg chg="mod">
          <ac:chgData name="João Gaspar" userId="7dec15aa-df9c-4e56-83fb-de5e1da84347" providerId="ADAL" clId="{9AD4385E-68CC-46DE-9653-306E1C5330D9}" dt="2024-03-03T23:21:46.379" v="1007" actId="13822"/>
          <ac:cxnSpMkLst>
            <pc:docMk/>
            <pc:sldMk cId="1733754560" sldId="285"/>
            <ac:cxnSpMk id="499" creationId="{00000000-0000-0000-0000-000000000000}"/>
          </ac:cxnSpMkLst>
        </pc:cxnChg>
      </pc:sldChg>
      <pc:sldChg chg="del">
        <pc:chgData name="João Gaspar" userId="7dec15aa-df9c-4e56-83fb-de5e1da84347" providerId="ADAL" clId="{9AD4385E-68CC-46DE-9653-306E1C5330D9}" dt="2024-03-04T00:16:47.780" v="1748" actId="47"/>
        <pc:sldMkLst>
          <pc:docMk/>
          <pc:sldMk cId="3242721903" sldId="286"/>
        </pc:sldMkLst>
      </pc:sldChg>
      <pc:sldChg chg="addSp delSp modSp add mod modNotesTx">
        <pc:chgData name="João Gaspar" userId="7dec15aa-df9c-4e56-83fb-de5e1da84347" providerId="ADAL" clId="{9AD4385E-68CC-46DE-9653-306E1C5330D9}" dt="2024-03-05T11:23:06.815" v="6046"/>
        <pc:sldMkLst>
          <pc:docMk/>
          <pc:sldMk cId="2871575685" sldId="287"/>
        </pc:sldMkLst>
        <pc:spChg chg="del">
          <ac:chgData name="João Gaspar" userId="7dec15aa-df9c-4e56-83fb-de5e1da84347" providerId="ADAL" clId="{9AD4385E-68CC-46DE-9653-306E1C5330D9}" dt="2024-03-05T11:23:06.295" v="6045" actId="478"/>
          <ac:spMkLst>
            <pc:docMk/>
            <pc:sldMk cId="2871575685" sldId="287"/>
            <ac:spMk id="3" creationId="{1AC81350-1FEA-9D60-D4B9-30A88B7504CC}"/>
          </ac:spMkLst>
        </pc:spChg>
        <pc:spChg chg="del">
          <ac:chgData name="João Gaspar" userId="7dec15aa-df9c-4e56-83fb-de5e1da84347" providerId="ADAL" clId="{9AD4385E-68CC-46DE-9653-306E1C5330D9}" dt="2024-03-05T11:23:06.295" v="6045" actId="478"/>
          <ac:spMkLst>
            <pc:docMk/>
            <pc:sldMk cId="2871575685" sldId="287"/>
            <ac:spMk id="4" creationId="{B5F0D5D5-3C6F-B1B1-3D83-DB6AA4B97182}"/>
          </ac:spMkLst>
        </pc:spChg>
        <pc:spChg chg="add mod">
          <ac:chgData name="João Gaspar" userId="7dec15aa-df9c-4e56-83fb-de5e1da84347" providerId="ADAL" clId="{9AD4385E-68CC-46DE-9653-306E1C5330D9}" dt="2024-03-05T11:23:06.815" v="6046"/>
          <ac:spMkLst>
            <pc:docMk/>
            <pc:sldMk cId="2871575685" sldId="287"/>
            <ac:spMk id="5" creationId="{A7BEA1FD-5613-4563-742E-5B8963FF25B0}"/>
          </ac:spMkLst>
        </pc:spChg>
        <pc:spChg chg="mod">
          <ac:chgData name="João Gaspar" userId="7dec15aa-df9c-4e56-83fb-de5e1da84347" providerId="ADAL" clId="{9AD4385E-68CC-46DE-9653-306E1C5330D9}" dt="2024-03-03T23:33:20.398" v="1184" actId="1076"/>
          <ac:spMkLst>
            <pc:docMk/>
            <pc:sldMk cId="2871575685" sldId="287"/>
            <ac:spMk id="26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0:44:53.687" v="1868" actId="20577"/>
          <ac:spMkLst>
            <pc:docMk/>
            <pc:sldMk cId="2871575685" sldId="287"/>
            <ac:spMk id="269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9:40:53.618" v="3172" actId="20577"/>
          <ac:spMkLst>
            <pc:docMk/>
            <pc:sldMk cId="2871575685" sldId="287"/>
            <ac:spMk id="270" creationId="{00000000-0000-0000-0000-000000000000}"/>
          </ac:spMkLst>
        </pc:spChg>
        <pc:picChg chg="mod ord modCrop">
          <ac:chgData name="João Gaspar" userId="7dec15aa-df9c-4e56-83fb-de5e1da84347" providerId="ADAL" clId="{9AD4385E-68CC-46DE-9653-306E1C5330D9}" dt="2024-03-04T17:46:06.352" v="2769" actId="14100"/>
          <ac:picMkLst>
            <pc:docMk/>
            <pc:sldMk cId="2871575685" sldId="287"/>
            <ac:picMk id="2" creationId="{0CDC70B3-9093-2EB9-D457-21AC3E00DC2D}"/>
          </ac:picMkLst>
        </pc:picChg>
        <pc:picChg chg="del">
          <ac:chgData name="João Gaspar" userId="7dec15aa-df9c-4e56-83fb-de5e1da84347" providerId="ADAL" clId="{9AD4385E-68CC-46DE-9653-306E1C5330D9}" dt="2024-03-03T23:35:15.007" v="1208" actId="478"/>
          <ac:picMkLst>
            <pc:docMk/>
            <pc:sldMk cId="2871575685" sldId="287"/>
            <ac:picMk id="265" creationId="{00000000-0000-0000-0000-000000000000}"/>
          </ac:picMkLst>
        </pc:picChg>
      </pc:sldChg>
      <pc:sldChg chg="addSp delSp modSp add mod delAnim modAnim">
        <pc:chgData name="João Gaspar" userId="7dec15aa-df9c-4e56-83fb-de5e1da84347" providerId="ADAL" clId="{9AD4385E-68CC-46DE-9653-306E1C5330D9}" dt="2024-03-05T11:23:21.459" v="6050"/>
        <pc:sldMkLst>
          <pc:docMk/>
          <pc:sldMk cId="229950771" sldId="288"/>
        </pc:sldMkLst>
        <pc:spChg chg="del">
          <ac:chgData name="João Gaspar" userId="7dec15aa-df9c-4e56-83fb-de5e1da84347" providerId="ADAL" clId="{9AD4385E-68CC-46DE-9653-306E1C5330D9}" dt="2024-03-05T11:23:21.067" v="6049" actId="478"/>
          <ac:spMkLst>
            <pc:docMk/>
            <pc:sldMk cId="229950771" sldId="288"/>
            <ac:spMk id="2" creationId="{EDFF9EC7-27DE-2E71-64AF-E3C224FA357C}"/>
          </ac:spMkLst>
        </pc:spChg>
        <pc:spChg chg="del">
          <ac:chgData name="João Gaspar" userId="7dec15aa-df9c-4e56-83fb-de5e1da84347" providerId="ADAL" clId="{9AD4385E-68CC-46DE-9653-306E1C5330D9}" dt="2024-03-05T11:23:21.067" v="6049" actId="478"/>
          <ac:spMkLst>
            <pc:docMk/>
            <pc:sldMk cId="229950771" sldId="288"/>
            <ac:spMk id="3" creationId="{2DD44485-2C47-77EC-57AA-BF15B044F053}"/>
          </ac:spMkLst>
        </pc:spChg>
        <pc:spChg chg="add mod">
          <ac:chgData name="João Gaspar" userId="7dec15aa-df9c-4e56-83fb-de5e1da84347" providerId="ADAL" clId="{9AD4385E-68CC-46DE-9653-306E1C5330D9}" dt="2024-03-05T11:23:21.459" v="6050"/>
          <ac:spMkLst>
            <pc:docMk/>
            <pc:sldMk cId="229950771" sldId="288"/>
            <ac:spMk id="4" creationId="{0E765969-C927-C778-4F31-2F8586DF25E1}"/>
          </ac:spMkLst>
        </pc:spChg>
        <pc:spChg chg="ord">
          <ac:chgData name="João Gaspar" userId="7dec15aa-df9c-4e56-83fb-de5e1da84347" providerId="ADAL" clId="{9AD4385E-68CC-46DE-9653-306E1C5330D9}" dt="2024-03-04T19:52:08.570" v="3239" actId="170"/>
          <ac:spMkLst>
            <pc:docMk/>
            <pc:sldMk cId="229950771" sldId="288"/>
            <ac:spMk id="264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35:09.454" v="1206" actId="1076"/>
          <ac:spMkLst>
            <pc:docMk/>
            <pc:sldMk cId="229950771" sldId="288"/>
            <ac:spMk id="26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0:47:58.666" v="1932" actId="20577"/>
          <ac:spMkLst>
            <pc:docMk/>
            <pc:sldMk cId="229950771" sldId="288"/>
            <ac:spMk id="269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9:46:25.335" v="3219" actId="20577"/>
          <ac:spMkLst>
            <pc:docMk/>
            <pc:sldMk cId="229950771" sldId="288"/>
            <ac:spMk id="270" creationId="{00000000-0000-0000-0000-000000000000}"/>
          </ac:spMkLst>
        </pc:spChg>
        <pc:picChg chg="del mod ord">
          <ac:chgData name="João Gaspar" userId="7dec15aa-df9c-4e56-83fb-de5e1da84347" providerId="ADAL" clId="{9AD4385E-68CC-46DE-9653-306E1C5330D9}" dt="2024-03-04T19:51:38.177" v="3231" actId="478"/>
          <ac:picMkLst>
            <pc:docMk/>
            <pc:sldMk cId="229950771" sldId="288"/>
            <ac:picMk id="2" creationId="{12DFF086-B333-5C8E-F458-07BF7F17A9D2}"/>
          </ac:picMkLst>
        </pc:picChg>
        <pc:picChg chg="add del mod">
          <ac:chgData name="João Gaspar" userId="7dec15aa-df9c-4e56-83fb-de5e1da84347" providerId="ADAL" clId="{9AD4385E-68CC-46DE-9653-306E1C5330D9}" dt="2024-03-04T19:51:26.369" v="3223" actId="478"/>
          <ac:picMkLst>
            <pc:docMk/>
            <pc:sldMk cId="229950771" sldId="288"/>
            <ac:picMk id="4" creationId="{6C9AE081-48A5-4E7E-99DD-DBEEEFB694C0}"/>
          </ac:picMkLst>
        </pc:picChg>
        <pc:picChg chg="add del mod">
          <ac:chgData name="João Gaspar" userId="7dec15aa-df9c-4e56-83fb-de5e1da84347" providerId="ADAL" clId="{9AD4385E-68CC-46DE-9653-306E1C5330D9}" dt="2024-03-04T19:51:33.909" v="3227" actId="478"/>
          <ac:picMkLst>
            <pc:docMk/>
            <pc:sldMk cId="229950771" sldId="288"/>
            <ac:picMk id="5" creationId="{2B76C6E0-D7BE-4A82-B468-201E3D3673A1}"/>
          </ac:picMkLst>
        </pc:picChg>
        <pc:picChg chg="add mod ord">
          <ac:chgData name="João Gaspar" userId="7dec15aa-df9c-4e56-83fb-de5e1da84347" providerId="ADAL" clId="{9AD4385E-68CC-46DE-9653-306E1C5330D9}" dt="2024-03-04T19:52:25.867" v="3247" actId="171"/>
          <ac:picMkLst>
            <pc:docMk/>
            <pc:sldMk cId="229950771" sldId="288"/>
            <ac:picMk id="7" creationId="{D8033EC6-846D-42C3-90F1-9C974D4B20F8}"/>
          </ac:picMkLst>
        </pc:picChg>
        <pc:picChg chg="del">
          <ac:chgData name="João Gaspar" userId="7dec15aa-df9c-4e56-83fb-de5e1da84347" providerId="ADAL" clId="{9AD4385E-68CC-46DE-9653-306E1C5330D9}" dt="2024-03-03T23:35:16.271" v="1209" actId="478"/>
          <ac:picMkLst>
            <pc:docMk/>
            <pc:sldMk cId="229950771" sldId="288"/>
            <ac:picMk id="265" creationId="{00000000-0000-0000-0000-000000000000}"/>
          </ac:picMkLst>
        </pc:picChg>
        <pc:cxnChg chg="ord">
          <ac:chgData name="João Gaspar" userId="7dec15aa-df9c-4e56-83fb-de5e1da84347" providerId="ADAL" clId="{9AD4385E-68CC-46DE-9653-306E1C5330D9}" dt="2024-03-04T17:46:30.625" v="2774" actId="170"/>
          <ac:cxnSpMkLst>
            <pc:docMk/>
            <pc:sldMk cId="229950771" sldId="288"/>
            <ac:cxnSpMk id="266" creationId="{00000000-0000-0000-0000-000000000000}"/>
          </ac:cxnSpMkLst>
        </pc:cxnChg>
      </pc:sldChg>
      <pc:sldChg chg="addSp delSp modSp add mod">
        <pc:chgData name="João Gaspar" userId="7dec15aa-df9c-4e56-83fb-de5e1da84347" providerId="ADAL" clId="{9AD4385E-68CC-46DE-9653-306E1C5330D9}" dt="2024-03-05T11:25:09.663" v="6117"/>
        <pc:sldMkLst>
          <pc:docMk/>
          <pc:sldMk cId="3540391198" sldId="289"/>
        </pc:sldMkLst>
        <pc:spChg chg="del">
          <ac:chgData name="João Gaspar" userId="7dec15aa-df9c-4e56-83fb-de5e1da84347" providerId="ADAL" clId="{9AD4385E-68CC-46DE-9653-306E1C5330D9}" dt="2024-03-05T11:25:09.052" v="6116" actId="478"/>
          <ac:spMkLst>
            <pc:docMk/>
            <pc:sldMk cId="3540391198" sldId="289"/>
            <ac:spMk id="2" creationId="{0000C9C9-02AA-083F-85C1-21535FA89DBC}"/>
          </ac:spMkLst>
        </pc:spChg>
        <pc:spChg chg="del">
          <ac:chgData name="João Gaspar" userId="7dec15aa-df9c-4e56-83fb-de5e1da84347" providerId="ADAL" clId="{9AD4385E-68CC-46DE-9653-306E1C5330D9}" dt="2024-03-05T11:25:09.052" v="6116" actId="478"/>
          <ac:spMkLst>
            <pc:docMk/>
            <pc:sldMk cId="3540391198" sldId="289"/>
            <ac:spMk id="4" creationId="{BFF8A7A1-B37B-2311-D649-BD9777441471}"/>
          </ac:spMkLst>
        </pc:spChg>
        <pc:spChg chg="add mod">
          <ac:chgData name="João Gaspar" userId="7dec15aa-df9c-4e56-83fb-de5e1da84347" providerId="ADAL" clId="{9AD4385E-68CC-46DE-9653-306E1C5330D9}" dt="2024-03-05T11:25:09.663" v="6117"/>
          <ac:spMkLst>
            <pc:docMk/>
            <pc:sldMk cId="3540391198" sldId="289"/>
            <ac:spMk id="5" creationId="{E336C035-0FF6-4095-103B-B83AE56375A8}"/>
          </ac:spMkLst>
        </pc:spChg>
        <pc:spChg chg="add del mod">
          <ac:chgData name="João Gaspar" userId="7dec15aa-df9c-4e56-83fb-de5e1da84347" providerId="ADAL" clId="{9AD4385E-68CC-46DE-9653-306E1C5330D9}" dt="2024-03-03T23:42:55.018" v="1397" actId="21"/>
          <ac:spMkLst>
            <pc:docMk/>
            <pc:sldMk cId="3540391198" sldId="289"/>
            <ac:spMk id="312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3T23:38:47.414" v="1317" actId="478"/>
          <ac:spMkLst>
            <pc:docMk/>
            <pc:sldMk cId="3540391198" sldId="289"/>
            <ac:spMk id="326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6:52:02.410" v="2623" actId="20577"/>
          <ac:spMkLst>
            <pc:docMk/>
            <pc:sldMk cId="3540391198" sldId="289"/>
            <ac:spMk id="327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6:59:03.679" v="2651" actId="122"/>
          <ac:spMkLst>
            <pc:docMk/>
            <pc:sldMk cId="3540391198" sldId="289"/>
            <ac:spMk id="328" creationId="{00000000-0000-0000-0000-000000000000}"/>
          </ac:spMkLst>
        </pc:spChg>
        <pc:spChg chg="del mod">
          <ac:chgData name="João Gaspar" userId="7dec15aa-df9c-4e56-83fb-de5e1da84347" providerId="ADAL" clId="{9AD4385E-68CC-46DE-9653-306E1C5330D9}" dt="2024-03-04T16:48:27.472" v="2596" actId="478"/>
          <ac:spMkLst>
            <pc:docMk/>
            <pc:sldMk cId="3540391198" sldId="289"/>
            <ac:spMk id="329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4T16:48:34.304" v="2598" actId="478"/>
          <ac:spMkLst>
            <pc:docMk/>
            <pc:sldMk cId="3540391198" sldId="289"/>
            <ac:spMk id="330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6:54:16.182" v="2648" actId="20577"/>
          <ac:spMkLst>
            <pc:docMk/>
            <pc:sldMk cId="3540391198" sldId="289"/>
            <ac:spMk id="331" creationId="{00000000-0000-0000-0000-000000000000}"/>
          </ac:spMkLst>
        </pc:spChg>
        <pc:spChg chg="del">
          <ac:chgData name="João Gaspar" userId="7dec15aa-df9c-4e56-83fb-de5e1da84347" providerId="ADAL" clId="{9AD4385E-68CC-46DE-9653-306E1C5330D9}" dt="2024-03-04T16:48:35.700" v="2599" actId="478"/>
          <ac:spMkLst>
            <pc:docMk/>
            <pc:sldMk cId="3540391198" sldId="289"/>
            <ac:spMk id="332" creationId="{00000000-0000-0000-0000-000000000000}"/>
          </ac:spMkLst>
        </pc:spChg>
        <pc:spChg chg="del mod">
          <ac:chgData name="João Gaspar" userId="7dec15aa-df9c-4e56-83fb-de5e1da84347" providerId="ADAL" clId="{9AD4385E-68CC-46DE-9653-306E1C5330D9}" dt="2024-03-04T16:48:25.800" v="2595" actId="478"/>
          <ac:spMkLst>
            <pc:docMk/>
            <pc:sldMk cId="3540391198" sldId="289"/>
            <ac:spMk id="333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6:59:34.201" v="2652"/>
          <ac:spMkLst>
            <pc:docMk/>
            <pc:sldMk cId="3540391198" sldId="289"/>
            <ac:spMk id="334" creationId="{00000000-0000-0000-0000-000000000000}"/>
          </ac:spMkLst>
        </pc:spChg>
        <pc:picChg chg="add mod ord modCrop">
          <ac:chgData name="João Gaspar" userId="7dec15aa-df9c-4e56-83fb-de5e1da84347" providerId="ADAL" clId="{9AD4385E-68CC-46DE-9653-306E1C5330D9}" dt="2024-03-04T16:51:51.012" v="2617" actId="18131"/>
          <ac:picMkLst>
            <pc:docMk/>
            <pc:sldMk cId="3540391198" sldId="289"/>
            <ac:picMk id="3" creationId="{F95F5AC6-63AB-42A5-9A05-71D24AF03FD9}"/>
          </ac:picMkLst>
        </pc:picChg>
        <pc:picChg chg="add del mod">
          <ac:chgData name="João Gaspar" userId="7dec15aa-df9c-4e56-83fb-de5e1da84347" providerId="ADAL" clId="{9AD4385E-68CC-46DE-9653-306E1C5330D9}" dt="2024-03-04T16:53:32.120" v="2633" actId="478"/>
          <ac:picMkLst>
            <pc:docMk/>
            <pc:sldMk cId="3540391198" sldId="289"/>
            <ac:picMk id="5" creationId="{24A933E7-0B04-4B6F-BCD1-0EF75DA36BFF}"/>
          </ac:picMkLst>
        </pc:picChg>
        <pc:picChg chg="add mod ord">
          <ac:chgData name="João Gaspar" userId="7dec15aa-df9c-4e56-83fb-de5e1da84347" providerId="ADAL" clId="{9AD4385E-68CC-46DE-9653-306E1C5330D9}" dt="2024-03-04T16:54:07.029" v="2643" actId="170"/>
          <ac:picMkLst>
            <pc:docMk/>
            <pc:sldMk cId="3540391198" sldId="289"/>
            <ac:picMk id="7" creationId="{542B5928-EB0A-4D60-B10B-EB8C34C6415B}"/>
          </ac:picMkLst>
        </pc:picChg>
        <pc:picChg chg="del mod">
          <ac:chgData name="João Gaspar" userId="7dec15aa-df9c-4e56-83fb-de5e1da84347" providerId="ADAL" clId="{9AD4385E-68CC-46DE-9653-306E1C5330D9}" dt="2024-03-04T16:51:33.381" v="2615" actId="478"/>
          <ac:picMkLst>
            <pc:docMk/>
            <pc:sldMk cId="3540391198" sldId="289"/>
            <ac:picMk id="313" creationId="{00000000-0000-0000-0000-000000000000}"/>
          </ac:picMkLst>
        </pc:picChg>
        <pc:picChg chg="del mod">
          <ac:chgData name="João Gaspar" userId="7dec15aa-df9c-4e56-83fb-de5e1da84347" providerId="ADAL" clId="{9AD4385E-68CC-46DE-9653-306E1C5330D9}" dt="2024-03-04T16:51:31.631" v="2614" actId="478"/>
          <ac:picMkLst>
            <pc:docMk/>
            <pc:sldMk cId="3540391198" sldId="289"/>
            <ac:picMk id="314" creationId="{00000000-0000-0000-0000-000000000000}"/>
          </ac:picMkLst>
        </pc:picChg>
        <pc:picChg chg="del mod">
          <ac:chgData name="João Gaspar" userId="7dec15aa-df9c-4e56-83fb-de5e1da84347" providerId="ADAL" clId="{9AD4385E-68CC-46DE-9653-306E1C5330D9}" dt="2024-03-04T16:50:45.030" v="2604" actId="478"/>
          <ac:picMkLst>
            <pc:docMk/>
            <pc:sldMk cId="3540391198" sldId="289"/>
            <ac:picMk id="315" creationId="{00000000-0000-0000-0000-000000000000}"/>
          </ac:picMkLst>
        </pc:picChg>
        <pc:picChg chg="del mod">
          <ac:chgData name="João Gaspar" userId="7dec15aa-df9c-4e56-83fb-de5e1da84347" providerId="ADAL" clId="{9AD4385E-68CC-46DE-9653-306E1C5330D9}" dt="2024-03-04T16:50:43.661" v="2603" actId="478"/>
          <ac:picMkLst>
            <pc:docMk/>
            <pc:sldMk cId="3540391198" sldId="289"/>
            <ac:picMk id="316" creationId="{00000000-0000-0000-0000-000000000000}"/>
          </ac:picMkLst>
        </pc:picChg>
        <pc:cxnChg chg="del">
          <ac:chgData name="João Gaspar" userId="7dec15aa-df9c-4e56-83fb-de5e1da84347" providerId="ADAL" clId="{9AD4385E-68CC-46DE-9653-306E1C5330D9}" dt="2024-03-03T23:38:49.395" v="1318" actId="478"/>
          <ac:cxnSpMkLst>
            <pc:docMk/>
            <pc:sldMk cId="3540391198" sldId="289"/>
            <ac:cxnSpMk id="321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39:19.371" v="1325" actId="14100"/>
          <ac:cxnSpMkLst>
            <pc:docMk/>
            <pc:sldMk cId="3540391198" sldId="289"/>
            <ac:cxnSpMk id="322" creationId="{00000000-0000-0000-0000-000000000000}"/>
          </ac:cxnSpMkLst>
        </pc:cxnChg>
        <pc:cxnChg chg="del mod">
          <ac:chgData name="João Gaspar" userId="7dec15aa-df9c-4e56-83fb-de5e1da84347" providerId="ADAL" clId="{9AD4385E-68CC-46DE-9653-306E1C5330D9}" dt="2024-03-04T16:48:12.560" v="2593" actId="478"/>
          <ac:cxnSpMkLst>
            <pc:docMk/>
            <pc:sldMk cId="3540391198" sldId="289"/>
            <ac:cxnSpMk id="323" creationId="{00000000-0000-0000-0000-000000000000}"/>
          </ac:cxnSpMkLst>
        </pc:cxnChg>
        <pc:cxnChg chg="del mod">
          <ac:chgData name="João Gaspar" userId="7dec15aa-df9c-4e56-83fb-de5e1da84347" providerId="ADAL" clId="{9AD4385E-68CC-46DE-9653-306E1C5330D9}" dt="2024-03-04T16:48:10.510" v="2592" actId="478"/>
          <ac:cxnSpMkLst>
            <pc:docMk/>
            <pc:sldMk cId="3540391198" sldId="289"/>
            <ac:cxnSpMk id="324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3T23:39:39.454" v="1332" actId="1076"/>
          <ac:cxnSpMkLst>
            <pc:docMk/>
            <pc:sldMk cId="3540391198" sldId="289"/>
            <ac:cxnSpMk id="325" creationId="{00000000-0000-0000-0000-000000000000}"/>
          </ac:cxnSpMkLst>
        </pc:cxnChg>
      </pc:sldChg>
      <pc:sldChg chg="addSp delSp modSp add mod">
        <pc:chgData name="João Gaspar" userId="7dec15aa-df9c-4e56-83fb-de5e1da84347" providerId="ADAL" clId="{9AD4385E-68CC-46DE-9653-306E1C5330D9}" dt="2024-03-05T11:24:13.080" v="6107"/>
        <pc:sldMkLst>
          <pc:docMk/>
          <pc:sldMk cId="2086561226" sldId="290"/>
        </pc:sldMkLst>
        <pc:spChg chg="del">
          <ac:chgData name="João Gaspar" userId="7dec15aa-df9c-4e56-83fb-de5e1da84347" providerId="ADAL" clId="{9AD4385E-68CC-46DE-9653-306E1C5330D9}" dt="2024-03-05T11:24:12.761" v="6106" actId="478"/>
          <ac:spMkLst>
            <pc:docMk/>
            <pc:sldMk cId="2086561226" sldId="290"/>
            <ac:spMk id="3" creationId="{C20B7461-FE7C-E849-2467-38975223C8BF}"/>
          </ac:spMkLst>
        </pc:spChg>
        <pc:spChg chg="del">
          <ac:chgData name="João Gaspar" userId="7dec15aa-df9c-4e56-83fb-de5e1da84347" providerId="ADAL" clId="{9AD4385E-68CC-46DE-9653-306E1C5330D9}" dt="2024-03-05T11:24:12.761" v="6106" actId="478"/>
          <ac:spMkLst>
            <pc:docMk/>
            <pc:sldMk cId="2086561226" sldId="290"/>
            <ac:spMk id="4" creationId="{3EBEAE10-46D7-F7E5-FE99-F38578FF12AB}"/>
          </ac:spMkLst>
        </pc:spChg>
        <pc:spChg chg="add mod">
          <ac:chgData name="João Gaspar" userId="7dec15aa-df9c-4e56-83fb-de5e1da84347" providerId="ADAL" clId="{9AD4385E-68CC-46DE-9653-306E1C5330D9}" dt="2024-03-05T11:24:13.080" v="6107"/>
          <ac:spMkLst>
            <pc:docMk/>
            <pc:sldMk cId="2086561226" sldId="290"/>
            <ac:spMk id="5" creationId="{9EB40E3E-C75A-E286-071F-6C731F00F401}"/>
          </ac:spMkLst>
        </pc:spChg>
        <pc:spChg chg="mod">
          <ac:chgData name="João Gaspar" userId="7dec15aa-df9c-4e56-83fb-de5e1da84347" providerId="ADAL" clId="{9AD4385E-68CC-46DE-9653-306E1C5330D9}" dt="2024-03-03T23:43:30.752" v="1423" actId="20577"/>
          <ac:spMkLst>
            <pc:docMk/>
            <pc:sldMk cId="2086561226" sldId="290"/>
            <ac:spMk id="26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0:50:40.235" v="1984" actId="20577"/>
          <ac:spMkLst>
            <pc:docMk/>
            <pc:sldMk cId="2086561226" sldId="290"/>
            <ac:spMk id="269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3T23:45:39.542" v="1479" actId="20577"/>
          <ac:spMkLst>
            <pc:docMk/>
            <pc:sldMk cId="2086561226" sldId="290"/>
            <ac:spMk id="270" creationId="{00000000-0000-0000-0000-000000000000}"/>
          </ac:spMkLst>
        </pc:spChg>
        <pc:picChg chg="mod ord modCrop">
          <ac:chgData name="João Gaspar" userId="7dec15aa-df9c-4e56-83fb-de5e1da84347" providerId="ADAL" clId="{9AD4385E-68CC-46DE-9653-306E1C5330D9}" dt="2024-03-04T00:24:56.006" v="1802" actId="14100"/>
          <ac:picMkLst>
            <pc:docMk/>
            <pc:sldMk cId="2086561226" sldId="290"/>
            <ac:picMk id="2" creationId="{E37E96D6-12B2-4AAD-FCC8-9B9759109B5A}"/>
          </ac:picMkLst>
        </pc:picChg>
      </pc:sldChg>
      <pc:sldChg chg="addSp delSp modSp add mod">
        <pc:chgData name="João Gaspar" userId="7dec15aa-df9c-4e56-83fb-de5e1da84347" providerId="ADAL" clId="{9AD4385E-68CC-46DE-9653-306E1C5330D9}" dt="2024-03-05T11:23:51.277" v="6103" actId="1036"/>
        <pc:sldMkLst>
          <pc:docMk/>
          <pc:sldMk cId="3805255868" sldId="291"/>
        </pc:sldMkLst>
        <pc:spChg chg="del">
          <ac:chgData name="João Gaspar" userId="7dec15aa-df9c-4e56-83fb-de5e1da84347" providerId="ADAL" clId="{9AD4385E-68CC-46DE-9653-306E1C5330D9}" dt="2024-03-05T11:23:37.088" v="6051" actId="478"/>
          <ac:spMkLst>
            <pc:docMk/>
            <pc:sldMk cId="3805255868" sldId="291"/>
            <ac:spMk id="2" creationId="{6CE2AD73-E57C-816B-67B8-7B52F8AC644B}"/>
          </ac:spMkLst>
        </pc:spChg>
        <pc:spChg chg="del">
          <ac:chgData name="João Gaspar" userId="7dec15aa-df9c-4e56-83fb-de5e1da84347" providerId="ADAL" clId="{9AD4385E-68CC-46DE-9653-306E1C5330D9}" dt="2024-03-05T11:23:37.088" v="6051" actId="478"/>
          <ac:spMkLst>
            <pc:docMk/>
            <pc:sldMk cId="3805255868" sldId="291"/>
            <ac:spMk id="4" creationId="{BDB8B622-A9CE-51B4-6624-525660B1499F}"/>
          </ac:spMkLst>
        </pc:spChg>
        <pc:spChg chg="add mod">
          <ac:chgData name="João Gaspar" userId="7dec15aa-df9c-4e56-83fb-de5e1da84347" providerId="ADAL" clId="{9AD4385E-68CC-46DE-9653-306E1C5330D9}" dt="2024-03-05T11:23:51.277" v="6103" actId="1036"/>
          <ac:spMkLst>
            <pc:docMk/>
            <pc:sldMk cId="3805255868" sldId="291"/>
            <ac:spMk id="5" creationId="{8B3FCB92-0B86-6677-7496-A584C399CA6B}"/>
          </ac:spMkLst>
        </pc:spChg>
        <pc:spChg chg="mod">
          <ac:chgData name="João Gaspar" userId="7dec15aa-df9c-4e56-83fb-de5e1da84347" providerId="ADAL" clId="{9AD4385E-68CC-46DE-9653-306E1C5330D9}" dt="2024-03-04T16:28:35.465" v="2442" actId="1076"/>
          <ac:spMkLst>
            <pc:docMk/>
            <pc:sldMk cId="3805255868" sldId="291"/>
            <ac:spMk id="26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6:30:11.499" v="2445" actId="123"/>
          <ac:spMkLst>
            <pc:docMk/>
            <pc:sldMk cId="3805255868" sldId="291"/>
            <ac:spMk id="269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20:08:41.268" v="3249" actId="20577"/>
          <ac:spMkLst>
            <pc:docMk/>
            <pc:sldMk cId="3805255868" sldId="291"/>
            <ac:spMk id="270" creationId="{00000000-0000-0000-0000-000000000000}"/>
          </ac:spMkLst>
        </pc:spChg>
        <pc:picChg chg="add mod ord modCrop">
          <ac:chgData name="João Gaspar" userId="7dec15aa-df9c-4e56-83fb-de5e1da84347" providerId="ADAL" clId="{9AD4385E-68CC-46DE-9653-306E1C5330D9}" dt="2024-03-04T17:48:02.976" v="2788" actId="14100"/>
          <ac:picMkLst>
            <pc:docMk/>
            <pc:sldMk cId="3805255868" sldId="291"/>
            <ac:picMk id="3" creationId="{A1F84D0C-2DC1-4FBE-BD04-B14DCCBD8D28}"/>
          </ac:picMkLst>
        </pc:picChg>
      </pc:sldChg>
      <pc:sldChg chg="addSp delSp modSp mod">
        <pc:chgData name="João Gaspar" userId="7dec15aa-df9c-4e56-83fb-de5e1da84347" providerId="ADAL" clId="{9AD4385E-68CC-46DE-9653-306E1C5330D9}" dt="2024-03-05T11:24:05.991" v="6105"/>
        <pc:sldMkLst>
          <pc:docMk/>
          <pc:sldMk cId="1833482337" sldId="292"/>
        </pc:sldMkLst>
        <pc:spChg chg="del">
          <ac:chgData name="João Gaspar" userId="7dec15aa-df9c-4e56-83fb-de5e1da84347" providerId="ADAL" clId="{9AD4385E-68CC-46DE-9653-306E1C5330D9}" dt="2024-03-05T11:24:04.611" v="6104" actId="478"/>
          <ac:spMkLst>
            <pc:docMk/>
            <pc:sldMk cId="1833482337" sldId="292"/>
            <ac:spMk id="3" creationId="{53D584E7-2D38-BAF8-AF7E-97F05907DFE9}"/>
          </ac:spMkLst>
        </pc:spChg>
        <pc:spChg chg="del">
          <ac:chgData name="João Gaspar" userId="7dec15aa-df9c-4e56-83fb-de5e1da84347" providerId="ADAL" clId="{9AD4385E-68CC-46DE-9653-306E1C5330D9}" dt="2024-03-05T11:24:04.611" v="6104" actId="478"/>
          <ac:spMkLst>
            <pc:docMk/>
            <pc:sldMk cId="1833482337" sldId="292"/>
            <ac:spMk id="4" creationId="{1D7287AD-FE77-7FE6-94A3-EDE2D6D39CCA}"/>
          </ac:spMkLst>
        </pc:spChg>
        <pc:spChg chg="add mod">
          <ac:chgData name="João Gaspar" userId="7dec15aa-df9c-4e56-83fb-de5e1da84347" providerId="ADAL" clId="{9AD4385E-68CC-46DE-9653-306E1C5330D9}" dt="2024-03-05T11:24:05.991" v="6105"/>
          <ac:spMkLst>
            <pc:docMk/>
            <pc:sldMk cId="1833482337" sldId="292"/>
            <ac:spMk id="5" creationId="{A780A89C-02E0-B8BD-BEAA-DE45B6797A2F}"/>
          </ac:spMkLst>
        </pc:spChg>
        <pc:spChg chg="mod">
          <ac:chgData name="João Gaspar" userId="7dec15aa-df9c-4e56-83fb-de5e1da84347" providerId="ADAL" clId="{9AD4385E-68CC-46DE-9653-306E1C5330D9}" dt="2024-03-04T00:49:22.513" v="1946" actId="1035"/>
          <ac:spMkLst>
            <pc:docMk/>
            <pc:sldMk cId="1833482337" sldId="292"/>
            <ac:spMk id="264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0:25:39.897" v="1817" actId="20577"/>
          <ac:spMkLst>
            <pc:docMk/>
            <pc:sldMk cId="1833482337" sldId="292"/>
            <ac:spMk id="26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00:49:25.384" v="1948" actId="123"/>
          <ac:spMkLst>
            <pc:docMk/>
            <pc:sldMk cId="1833482337" sldId="292"/>
            <ac:spMk id="269" creationId="{00000000-0000-0000-0000-000000000000}"/>
          </ac:spMkLst>
        </pc:spChg>
        <pc:picChg chg="mod ord modCrop">
          <ac:chgData name="João Gaspar" userId="7dec15aa-df9c-4e56-83fb-de5e1da84347" providerId="ADAL" clId="{9AD4385E-68CC-46DE-9653-306E1C5330D9}" dt="2024-03-04T17:46:47.865" v="2781" actId="171"/>
          <ac:picMkLst>
            <pc:docMk/>
            <pc:sldMk cId="1833482337" sldId="292"/>
            <ac:picMk id="2" creationId="{D43268E6-CB78-22E4-BB35-1307954DE450}"/>
          </ac:picMkLst>
        </pc:picChg>
      </pc:sldChg>
      <pc:sldChg chg="addSp delSp modSp add del mod ord">
        <pc:chgData name="João Gaspar" userId="7dec15aa-df9c-4e56-83fb-de5e1da84347" providerId="ADAL" clId="{9AD4385E-68CC-46DE-9653-306E1C5330D9}" dt="2024-03-04T16:47:28.133" v="2583" actId="47"/>
        <pc:sldMkLst>
          <pc:docMk/>
          <pc:sldMk cId="332781911" sldId="293"/>
        </pc:sldMkLst>
        <pc:spChg chg="mod ord">
          <ac:chgData name="João Gaspar" userId="7dec15aa-df9c-4e56-83fb-de5e1da84347" providerId="ADAL" clId="{9AD4385E-68CC-46DE-9653-306E1C5330D9}" dt="2024-03-04T16:43:08.842" v="2570" actId="14100"/>
          <ac:spMkLst>
            <pc:docMk/>
            <pc:sldMk cId="332781911" sldId="293"/>
            <ac:spMk id="195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6:44:42.616" v="2580" actId="20577"/>
          <ac:spMkLst>
            <pc:docMk/>
            <pc:sldMk cId="332781911" sldId="293"/>
            <ac:spMk id="205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6:43:27.977" v="2572" actId="1076"/>
          <ac:spMkLst>
            <pc:docMk/>
            <pc:sldMk cId="332781911" sldId="293"/>
            <ac:spMk id="212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6:44:11.950" v="2576" actId="1076"/>
          <ac:spMkLst>
            <pc:docMk/>
            <pc:sldMk cId="332781911" sldId="293"/>
            <ac:spMk id="213" creationId="{00000000-0000-0000-0000-000000000000}"/>
          </ac:spMkLst>
        </pc:spChg>
        <pc:picChg chg="add mod">
          <ac:chgData name="João Gaspar" userId="7dec15aa-df9c-4e56-83fb-de5e1da84347" providerId="ADAL" clId="{9AD4385E-68CC-46DE-9653-306E1C5330D9}" dt="2024-03-04T16:42:39.498" v="2558" actId="14100"/>
          <ac:picMkLst>
            <pc:docMk/>
            <pc:sldMk cId="332781911" sldId="293"/>
            <ac:picMk id="21" creationId="{CBA1576D-CA9B-4525-889B-8CE6E4AA9569}"/>
          </ac:picMkLst>
        </pc:picChg>
        <pc:picChg chg="del">
          <ac:chgData name="João Gaspar" userId="7dec15aa-df9c-4e56-83fb-de5e1da84347" providerId="ADAL" clId="{9AD4385E-68CC-46DE-9653-306E1C5330D9}" dt="2024-03-04T16:42:17.565" v="2553" actId="478"/>
          <ac:picMkLst>
            <pc:docMk/>
            <pc:sldMk cId="332781911" sldId="293"/>
            <ac:picMk id="1026" creationId="{7C795D55-F15D-4E9C-B9A2-1467B3C49F8D}"/>
          </ac:picMkLst>
        </pc:picChg>
        <pc:cxnChg chg="add mod">
          <ac:chgData name="João Gaspar" userId="7dec15aa-df9c-4e56-83fb-de5e1da84347" providerId="ADAL" clId="{9AD4385E-68CC-46DE-9653-306E1C5330D9}" dt="2024-03-04T16:42:59.941" v="2566" actId="14100"/>
          <ac:cxnSpMkLst>
            <pc:docMk/>
            <pc:sldMk cId="332781911" sldId="293"/>
            <ac:cxnSpMk id="22" creationId="{1D602FE4-51CA-4C2D-99B3-5B1D083C8FDD}"/>
          </ac:cxnSpMkLst>
        </pc:cxnChg>
        <pc:cxnChg chg="mod">
          <ac:chgData name="João Gaspar" userId="7dec15aa-df9c-4e56-83fb-de5e1da84347" providerId="ADAL" clId="{9AD4385E-68CC-46DE-9653-306E1C5330D9}" dt="2024-03-04T16:43:16.337" v="2571" actId="14100"/>
          <ac:cxnSpMkLst>
            <pc:docMk/>
            <pc:sldMk cId="332781911" sldId="293"/>
            <ac:cxnSpMk id="203" creationId="{00000000-0000-0000-0000-000000000000}"/>
          </ac:cxnSpMkLst>
        </pc:cxnChg>
      </pc:sldChg>
      <pc:sldChg chg="del">
        <pc:chgData name="João Gaspar" userId="7dec15aa-df9c-4e56-83fb-de5e1da84347" providerId="ADAL" clId="{9AD4385E-68CC-46DE-9653-306E1C5330D9}" dt="2024-03-04T00:25:48.641" v="1818" actId="47"/>
        <pc:sldMkLst>
          <pc:docMk/>
          <pc:sldMk cId="1059126335" sldId="293"/>
        </pc:sldMkLst>
      </pc:sldChg>
      <pc:sldChg chg="addSp delSp modSp add del mod">
        <pc:chgData name="João Gaspar" userId="7dec15aa-df9c-4e56-83fb-de5e1da84347" providerId="ADAL" clId="{9AD4385E-68CC-46DE-9653-306E1C5330D9}" dt="2024-03-04T19:19:06.463" v="2791" actId="47"/>
        <pc:sldMkLst>
          <pc:docMk/>
          <pc:sldMk cId="548350288" sldId="294"/>
        </pc:sldMkLst>
        <pc:spChg chg="add mod">
          <ac:chgData name="João Gaspar" userId="7dec15aa-df9c-4e56-83fb-de5e1da84347" providerId="ADAL" clId="{9AD4385E-68CC-46DE-9653-306E1C5330D9}" dt="2024-03-04T16:36:53.917" v="2552" actId="571"/>
          <ac:spMkLst>
            <pc:docMk/>
            <pc:sldMk cId="548350288" sldId="294"/>
            <ac:spMk id="16" creationId="{5850F170-1643-4023-9586-FE14E1AC34BF}"/>
          </ac:spMkLst>
        </pc:spChg>
        <pc:spChg chg="mod">
          <ac:chgData name="João Gaspar" userId="7dec15aa-df9c-4e56-83fb-de5e1da84347" providerId="ADAL" clId="{9AD4385E-68CC-46DE-9653-306E1C5330D9}" dt="2024-03-04T16:36:51.253" v="2550" actId="1076"/>
          <ac:spMkLst>
            <pc:docMk/>
            <pc:sldMk cId="548350288" sldId="294"/>
            <ac:spMk id="268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6:35:33.280" v="2546" actId="14100"/>
          <ac:spMkLst>
            <pc:docMk/>
            <pc:sldMk cId="548350288" sldId="294"/>
            <ac:spMk id="269" creationId="{00000000-0000-0000-0000-000000000000}"/>
          </ac:spMkLst>
        </pc:spChg>
        <pc:picChg chg="del">
          <ac:chgData name="João Gaspar" userId="7dec15aa-df9c-4e56-83fb-de5e1da84347" providerId="ADAL" clId="{9AD4385E-68CC-46DE-9653-306E1C5330D9}" dt="2024-03-04T16:31:16.354" v="2447" actId="478"/>
          <ac:picMkLst>
            <pc:docMk/>
            <pc:sldMk cId="548350288" sldId="294"/>
            <ac:picMk id="3" creationId="{A1F84D0C-2DC1-4FBE-BD04-B14DCCBD8D28}"/>
          </ac:picMkLst>
        </pc:picChg>
        <pc:picChg chg="add mod ord modCrop">
          <ac:chgData name="João Gaspar" userId="7dec15aa-df9c-4e56-83fb-de5e1da84347" providerId="ADAL" clId="{9AD4385E-68CC-46DE-9653-306E1C5330D9}" dt="2024-03-04T16:34:45.692" v="2540" actId="170"/>
          <ac:picMkLst>
            <pc:docMk/>
            <pc:sldMk cId="548350288" sldId="294"/>
            <ac:picMk id="4" creationId="{CC0EC6D4-E4B7-4C1D-96E0-067627006D37}"/>
          </ac:picMkLst>
        </pc:picChg>
        <pc:picChg chg="add mod ord modCrop">
          <ac:chgData name="João Gaspar" userId="7dec15aa-df9c-4e56-83fb-de5e1da84347" providerId="ADAL" clId="{9AD4385E-68CC-46DE-9653-306E1C5330D9}" dt="2024-03-04T16:34:45.692" v="2540" actId="170"/>
          <ac:picMkLst>
            <pc:docMk/>
            <pc:sldMk cId="548350288" sldId="294"/>
            <ac:picMk id="6" creationId="{35A22245-0095-4325-8501-D3E7BC5A8EEC}"/>
          </ac:picMkLst>
        </pc:picChg>
        <pc:cxnChg chg="add mod">
          <ac:chgData name="João Gaspar" userId="7dec15aa-df9c-4e56-83fb-de5e1da84347" providerId="ADAL" clId="{9AD4385E-68CC-46DE-9653-306E1C5330D9}" dt="2024-03-04T16:33:43.947" v="2484" actId="1076"/>
          <ac:cxnSpMkLst>
            <pc:docMk/>
            <pc:sldMk cId="548350288" sldId="294"/>
            <ac:cxnSpMk id="13" creationId="{156E2EC8-1839-48D8-8B34-9B8E2B0971F3}"/>
          </ac:cxnSpMkLst>
        </pc:cxnChg>
        <pc:cxnChg chg="mod">
          <ac:chgData name="João Gaspar" userId="7dec15aa-df9c-4e56-83fb-de5e1da84347" providerId="ADAL" clId="{9AD4385E-68CC-46DE-9653-306E1C5330D9}" dt="2024-03-04T16:34:08.257" v="2494" actId="14100"/>
          <ac:cxnSpMkLst>
            <pc:docMk/>
            <pc:sldMk cId="548350288" sldId="294"/>
            <ac:cxnSpMk id="267" creationId="{00000000-0000-0000-0000-000000000000}"/>
          </ac:cxnSpMkLst>
        </pc:cxnChg>
      </pc:sldChg>
      <pc:sldChg chg="add del">
        <pc:chgData name="João Gaspar" userId="7dec15aa-df9c-4e56-83fb-de5e1da84347" providerId="ADAL" clId="{9AD4385E-68CC-46DE-9653-306E1C5330D9}" dt="2024-03-04T17:01:33.540" v="2654"/>
        <pc:sldMkLst>
          <pc:docMk/>
          <pc:sldMk cId="328406835" sldId="295"/>
        </pc:sldMkLst>
      </pc:sldChg>
      <pc:sldChg chg="addSp delSp modSp add mod">
        <pc:chgData name="João Gaspar" userId="7dec15aa-df9c-4e56-83fb-de5e1da84347" providerId="ADAL" clId="{9AD4385E-68CC-46DE-9653-306E1C5330D9}" dt="2024-03-05T11:24:19.230" v="6109"/>
        <pc:sldMkLst>
          <pc:docMk/>
          <pc:sldMk cId="1376637873" sldId="295"/>
        </pc:sldMkLst>
        <pc:spChg chg="del">
          <ac:chgData name="João Gaspar" userId="7dec15aa-df9c-4e56-83fb-de5e1da84347" providerId="ADAL" clId="{9AD4385E-68CC-46DE-9653-306E1C5330D9}" dt="2024-03-05T11:24:18.710" v="6108" actId="478"/>
          <ac:spMkLst>
            <pc:docMk/>
            <pc:sldMk cId="1376637873" sldId="295"/>
            <ac:spMk id="2" creationId="{262843E5-0B9E-6334-C002-FDA347CBF20D}"/>
          </ac:spMkLst>
        </pc:spChg>
        <pc:spChg chg="del">
          <ac:chgData name="João Gaspar" userId="7dec15aa-df9c-4e56-83fb-de5e1da84347" providerId="ADAL" clId="{9AD4385E-68CC-46DE-9653-306E1C5330D9}" dt="2024-03-05T11:24:18.710" v="6108" actId="478"/>
          <ac:spMkLst>
            <pc:docMk/>
            <pc:sldMk cId="1376637873" sldId="295"/>
            <ac:spMk id="3" creationId="{FBAE549C-984E-EE14-C134-23F1D8B4F174}"/>
          </ac:spMkLst>
        </pc:spChg>
        <pc:spChg chg="add mod">
          <ac:chgData name="João Gaspar" userId="7dec15aa-df9c-4e56-83fb-de5e1da84347" providerId="ADAL" clId="{9AD4385E-68CC-46DE-9653-306E1C5330D9}" dt="2024-03-05T11:24:19.230" v="6109"/>
          <ac:spMkLst>
            <pc:docMk/>
            <pc:sldMk cId="1376637873" sldId="295"/>
            <ac:spMk id="4" creationId="{30FC56B1-FC36-EEA2-9FA4-6BE238147812}"/>
          </ac:spMkLst>
        </pc:spChg>
        <pc:spChg chg="add del mod">
          <ac:chgData name="João Gaspar" userId="7dec15aa-df9c-4e56-83fb-de5e1da84347" providerId="ADAL" clId="{9AD4385E-68CC-46DE-9653-306E1C5330D9}" dt="2024-03-04T17:39:47.726" v="2742" actId="478"/>
          <ac:spMkLst>
            <pc:docMk/>
            <pc:sldMk cId="1376637873" sldId="295"/>
            <ac:spMk id="14" creationId="{70D55040-8F07-4212-AB90-D71D1FC0F6C6}"/>
          </ac:spMkLst>
        </pc:spChg>
        <pc:spChg chg="add mod">
          <ac:chgData name="João Gaspar" userId="7dec15aa-df9c-4e56-83fb-de5e1da84347" providerId="ADAL" clId="{9AD4385E-68CC-46DE-9653-306E1C5330D9}" dt="2024-03-04T19:27:57.978" v="2821" actId="14100"/>
          <ac:spMkLst>
            <pc:docMk/>
            <pc:sldMk cId="1376637873" sldId="295"/>
            <ac:spMk id="16" creationId="{0F4B0121-0C2D-48D7-9E70-ADA3FF7526F4}"/>
          </ac:spMkLst>
        </pc:spChg>
        <pc:spChg chg="mod">
          <ac:chgData name="João Gaspar" userId="7dec15aa-df9c-4e56-83fb-de5e1da84347" providerId="ADAL" clId="{9AD4385E-68CC-46DE-9653-306E1C5330D9}" dt="2024-03-04T19:29:27.893" v="2850" actId="1076"/>
          <ac:spMkLst>
            <pc:docMk/>
            <pc:sldMk cId="1376637873" sldId="295"/>
            <ac:spMk id="219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17:02:25.027" v="2688" actId="1076"/>
          <ac:spMkLst>
            <pc:docMk/>
            <pc:sldMk cId="1376637873" sldId="295"/>
            <ac:spMk id="231" creationId="{00000000-0000-0000-0000-000000000000}"/>
          </ac:spMkLst>
        </pc:spChg>
        <pc:grpChg chg="del">
          <ac:chgData name="João Gaspar" userId="7dec15aa-df9c-4e56-83fb-de5e1da84347" providerId="ADAL" clId="{9AD4385E-68CC-46DE-9653-306E1C5330D9}" dt="2024-03-04T17:01:40.169" v="2656" actId="478"/>
          <ac:grpSpMkLst>
            <pc:docMk/>
            <pc:sldMk cId="1376637873" sldId="295"/>
            <ac:grpSpMk id="228" creationId="{00000000-0000-0000-0000-000000000000}"/>
          </ac:grpSpMkLst>
        </pc:grpChg>
        <pc:graphicFrameChg chg="add del mod modGraphic">
          <ac:chgData name="João Gaspar" userId="7dec15aa-df9c-4e56-83fb-de5e1da84347" providerId="ADAL" clId="{9AD4385E-68CC-46DE-9653-306E1C5330D9}" dt="2024-03-04T17:39:47.726" v="2742" actId="478"/>
          <ac:graphicFrameMkLst>
            <pc:docMk/>
            <pc:sldMk cId="1376637873" sldId="295"/>
            <ac:graphicFrameMk id="15" creationId="{E9FD578C-DAFE-4EF3-AF48-DA73E3CEDACF}"/>
          </ac:graphicFrameMkLst>
        </pc:graphicFrameChg>
        <pc:graphicFrameChg chg="add mod modGraphic">
          <ac:chgData name="João Gaspar" userId="7dec15aa-df9c-4e56-83fb-de5e1da84347" providerId="ADAL" clId="{9AD4385E-68CC-46DE-9653-306E1C5330D9}" dt="2024-03-04T19:35:42.210" v="2990" actId="20577"/>
          <ac:graphicFrameMkLst>
            <pc:docMk/>
            <pc:sldMk cId="1376637873" sldId="295"/>
            <ac:graphicFrameMk id="17" creationId="{2D7FEDE4-74AA-4BE8-B7A2-9922EB87CF67}"/>
          </ac:graphicFrameMkLst>
        </pc:graphicFrameChg>
        <pc:picChg chg="del">
          <ac:chgData name="João Gaspar" userId="7dec15aa-df9c-4e56-83fb-de5e1da84347" providerId="ADAL" clId="{9AD4385E-68CC-46DE-9653-306E1C5330D9}" dt="2024-03-04T17:01:41.460" v="2657" actId="478"/>
          <ac:picMkLst>
            <pc:docMk/>
            <pc:sldMk cId="1376637873" sldId="295"/>
            <ac:picMk id="221" creationId="{00000000-0000-0000-0000-000000000000}"/>
          </ac:picMkLst>
        </pc:picChg>
        <pc:cxnChg chg="mod">
          <ac:chgData name="João Gaspar" userId="7dec15aa-df9c-4e56-83fb-de5e1da84347" providerId="ADAL" clId="{9AD4385E-68CC-46DE-9653-306E1C5330D9}" dt="2024-03-04T17:01:45.884" v="2659" actId="14100"/>
          <ac:cxnSpMkLst>
            <pc:docMk/>
            <pc:sldMk cId="1376637873" sldId="295"/>
            <ac:cxnSpMk id="220" creationId="{00000000-0000-0000-0000-000000000000}"/>
          </ac:cxnSpMkLst>
        </pc:cxnChg>
        <pc:cxnChg chg="del">
          <ac:chgData name="João Gaspar" userId="7dec15aa-df9c-4e56-83fb-de5e1da84347" providerId="ADAL" clId="{9AD4385E-68CC-46DE-9653-306E1C5330D9}" dt="2024-03-04T17:01:42.294" v="2658" actId="478"/>
          <ac:cxnSpMkLst>
            <pc:docMk/>
            <pc:sldMk cId="1376637873" sldId="295"/>
            <ac:cxnSpMk id="225" creationId="{00000000-0000-0000-0000-000000000000}"/>
          </ac:cxnSpMkLst>
        </pc:cxnChg>
      </pc:sldChg>
      <pc:sldChg chg="add del">
        <pc:chgData name="João Gaspar" userId="7dec15aa-df9c-4e56-83fb-de5e1da84347" providerId="ADAL" clId="{9AD4385E-68CC-46DE-9653-306E1C5330D9}" dt="2024-03-04T16:42:21.276" v="2555"/>
        <pc:sldMkLst>
          <pc:docMk/>
          <pc:sldMk cId="1792602197" sldId="295"/>
        </pc:sldMkLst>
      </pc:sldChg>
      <pc:sldChg chg="addSp delSp modSp mod">
        <pc:chgData name="João Gaspar" userId="7dec15aa-df9c-4e56-83fb-de5e1da84347" providerId="ADAL" clId="{9AD4385E-68CC-46DE-9653-306E1C5330D9}" dt="2024-03-05T11:23:16.526" v="6048"/>
        <pc:sldMkLst>
          <pc:docMk/>
          <pc:sldMk cId="2640437352" sldId="296"/>
        </pc:sldMkLst>
        <pc:spChg chg="del">
          <ac:chgData name="João Gaspar" userId="7dec15aa-df9c-4e56-83fb-de5e1da84347" providerId="ADAL" clId="{9AD4385E-68CC-46DE-9653-306E1C5330D9}" dt="2024-03-05T11:23:16.087" v="6047" actId="478"/>
          <ac:spMkLst>
            <pc:docMk/>
            <pc:sldMk cId="2640437352" sldId="296"/>
            <ac:spMk id="3" creationId="{FF93075E-BD1E-172F-EEB2-ECB2934F0603}"/>
          </ac:spMkLst>
        </pc:spChg>
        <pc:spChg chg="del">
          <ac:chgData name="João Gaspar" userId="7dec15aa-df9c-4e56-83fb-de5e1da84347" providerId="ADAL" clId="{9AD4385E-68CC-46DE-9653-306E1C5330D9}" dt="2024-03-05T11:23:16.087" v="6047" actId="478"/>
          <ac:spMkLst>
            <pc:docMk/>
            <pc:sldMk cId="2640437352" sldId="296"/>
            <ac:spMk id="4" creationId="{8A37771D-ECA4-27D3-2E6C-7277622DE70B}"/>
          </ac:spMkLst>
        </pc:spChg>
        <pc:spChg chg="add mod">
          <ac:chgData name="João Gaspar" userId="7dec15aa-df9c-4e56-83fb-de5e1da84347" providerId="ADAL" clId="{9AD4385E-68CC-46DE-9653-306E1C5330D9}" dt="2024-03-05T11:23:16.526" v="6048"/>
          <ac:spMkLst>
            <pc:docMk/>
            <pc:sldMk cId="2640437352" sldId="296"/>
            <ac:spMk id="5" creationId="{7467FA7A-2B73-5F37-63D9-8FD3ED096E0B}"/>
          </ac:spMkLst>
        </pc:spChg>
        <pc:spChg chg="mod">
          <ac:chgData name="João Gaspar" userId="7dec15aa-df9c-4e56-83fb-de5e1da84347" providerId="ADAL" clId="{9AD4385E-68CC-46DE-9653-306E1C5330D9}" dt="2024-03-04T19:41:37.371" v="3200" actId="20577"/>
          <ac:spMkLst>
            <pc:docMk/>
            <pc:sldMk cId="2640437352" sldId="296"/>
            <ac:spMk id="270" creationId="{00000000-0000-0000-0000-000000000000}"/>
          </ac:spMkLst>
        </pc:spChg>
      </pc:sldChg>
      <pc:sldChg chg="addSp delSp modSp add mod modNotesTx">
        <pc:chgData name="João Gaspar" userId="7dec15aa-df9c-4e56-83fb-de5e1da84347" providerId="ADAL" clId="{9AD4385E-68CC-46DE-9653-306E1C5330D9}" dt="2024-03-05T11:25:46.217" v="6123"/>
        <pc:sldMkLst>
          <pc:docMk/>
          <pc:sldMk cId="49691065" sldId="297"/>
        </pc:sldMkLst>
        <pc:spChg chg="del">
          <ac:chgData name="João Gaspar" userId="7dec15aa-df9c-4e56-83fb-de5e1da84347" providerId="ADAL" clId="{9AD4385E-68CC-46DE-9653-306E1C5330D9}" dt="2024-03-05T11:25:45.872" v="6122" actId="478"/>
          <ac:spMkLst>
            <pc:docMk/>
            <pc:sldMk cId="49691065" sldId="297"/>
            <ac:spMk id="2" creationId="{62769DFF-4F47-4874-783A-158A9986DB09}"/>
          </ac:spMkLst>
        </pc:spChg>
        <pc:spChg chg="del">
          <ac:chgData name="João Gaspar" userId="7dec15aa-df9c-4e56-83fb-de5e1da84347" providerId="ADAL" clId="{9AD4385E-68CC-46DE-9653-306E1C5330D9}" dt="2024-03-05T11:25:45.872" v="6122" actId="478"/>
          <ac:spMkLst>
            <pc:docMk/>
            <pc:sldMk cId="49691065" sldId="297"/>
            <ac:spMk id="3" creationId="{57BC5791-3534-AC06-6F52-98785C9B13AB}"/>
          </ac:spMkLst>
        </pc:spChg>
        <pc:spChg chg="add mod">
          <ac:chgData name="João Gaspar" userId="7dec15aa-df9c-4e56-83fb-de5e1da84347" providerId="ADAL" clId="{9AD4385E-68CC-46DE-9653-306E1C5330D9}" dt="2024-03-05T11:25:46.217" v="6123"/>
          <ac:spMkLst>
            <pc:docMk/>
            <pc:sldMk cId="49691065" sldId="297"/>
            <ac:spMk id="4" creationId="{D55D67F1-ACCD-579A-67D4-E6EADDCCAE3D}"/>
          </ac:spMkLst>
        </pc:spChg>
        <pc:spChg chg="add mod ord">
          <ac:chgData name="João Gaspar" userId="7dec15aa-df9c-4e56-83fb-de5e1da84347" providerId="ADAL" clId="{9AD4385E-68CC-46DE-9653-306E1C5330D9}" dt="2024-03-04T22:43:46.413" v="3419" actId="167"/>
          <ac:spMkLst>
            <pc:docMk/>
            <pc:sldMk cId="49691065" sldId="297"/>
            <ac:spMk id="12" creationId="{CAC55ADF-459B-4C4C-86A3-1E2B078D9A10}"/>
          </ac:spMkLst>
        </pc:spChg>
        <pc:spChg chg="add del mod">
          <ac:chgData name="João Gaspar" userId="7dec15aa-df9c-4e56-83fb-de5e1da84347" providerId="ADAL" clId="{9AD4385E-68CC-46DE-9653-306E1C5330D9}" dt="2024-03-04T22:43:42.035" v="3417" actId="478"/>
          <ac:spMkLst>
            <pc:docMk/>
            <pc:sldMk cId="49691065" sldId="297"/>
            <ac:spMk id="349" creationId="{00000000-0000-0000-0000-000000000000}"/>
          </ac:spMkLst>
        </pc:spChg>
        <pc:spChg chg="mod">
          <ac:chgData name="João Gaspar" userId="7dec15aa-df9c-4e56-83fb-de5e1da84347" providerId="ADAL" clId="{9AD4385E-68CC-46DE-9653-306E1C5330D9}" dt="2024-03-04T22:44:19.113" v="3424" actId="207"/>
          <ac:spMkLst>
            <pc:docMk/>
            <pc:sldMk cId="49691065" sldId="297"/>
            <ac:spMk id="360" creationId="{00000000-0000-0000-0000-000000000000}"/>
          </ac:spMkLst>
        </pc:spChg>
        <pc:grpChg chg="del">
          <ac:chgData name="João Gaspar" userId="7dec15aa-df9c-4e56-83fb-de5e1da84347" providerId="ADAL" clId="{9AD4385E-68CC-46DE-9653-306E1C5330D9}" dt="2024-03-04T22:43:21.383" v="3399" actId="478"/>
          <ac:grpSpMkLst>
            <pc:docMk/>
            <pc:sldMk cId="49691065" sldId="297"/>
            <ac:grpSpMk id="357" creationId="{00000000-0000-0000-0000-000000000000}"/>
          </ac:grpSpMkLst>
        </pc:grpChg>
        <pc:picChg chg="del">
          <ac:chgData name="João Gaspar" userId="7dec15aa-df9c-4e56-83fb-de5e1da84347" providerId="ADAL" clId="{9AD4385E-68CC-46DE-9653-306E1C5330D9}" dt="2024-03-04T22:43:15.077" v="3395" actId="478"/>
          <ac:picMkLst>
            <pc:docMk/>
            <pc:sldMk cId="49691065" sldId="297"/>
            <ac:picMk id="5122" creationId="{73C098E9-A54E-4149-9CA5-1ACBEECB3A93}"/>
          </ac:picMkLst>
        </pc:picChg>
        <pc:cxnChg chg="add mod">
          <ac:chgData name="João Gaspar" userId="7dec15aa-df9c-4e56-83fb-de5e1da84347" providerId="ADAL" clId="{9AD4385E-68CC-46DE-9653-306E1C5330D9}" dt="2024-03-04T23:01:33.185" v="4066" actId="1076"/>
          <ac:cxnSpMkLst>
            <pc:docMk/>
            <pc:sldMk cId="49691065" sldId="297"/>
            <ac:cxnSpMk id="14" creationId="{9ABBF974-8340-4657-970C-9D8F7624F0EB}"/>
          </ac:cxnSpMkLst>
        </pc:cxnChg>
        <pc:cxnChg chg="mod">
          <ac:chgData name="João Gaspar" userId="7dec15aa-df9c-4e56-83fb-de5e1da84347" providerId="ADAL" clId="{9AD4385E-68CC-46DE-9653-306E1C5330D9}" dt="2024-03-04T22:44:01.704" v="3420" actId="13822"/>
          <ac:cxnSpMkLst>
            <pc:docMk/>
            <pc:sldMk cId="49691065" sldId="297"/>
            <ac:cxnSpMk id="351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4T22:44:01.704" v="3420" actId="13822"/>
          <ac:cxnSpMkLst>
            <pc:docMk/>
            <pc:sldMk cId="49691065" sldId="297"/>
            <ac:cxnSpMk id="352" creationId="{00000000-0000-0000-0000-000000000000}"/>
          </ac:cxnSpMkLst>
        </pc:cxnChg>
        <pc:cxnChg chg="mod">
          <ac:chgData name="João Gaspar" userId="7dec15aa-df9c-4e56-83fb-de5e1da84347" providerId="ADAL" clId="{9AD4385E-68CC-46DE-9653-306E1C5330D9}" dt="2024-03-04T23:01:25.354" v="4064" actId="14100"/>
          <ac:cxnSpMkLst>
            <pc:docMk/>
            <pc:sldMk cId="49691065" sldId="297"/>
            <ac:cxnSpMk id="353" creationId="{00000000-0000-0000-0000-000000000000}"/>
          </ac:cxnSpMkLst>
        </pc:cxnChg>
        <pc:cxnChg chg="del">
          <ac:chgData name="João Gaspar" userId="7dec15aa-df9c-4e56-83fb-de5e1da84347" providerId="ADAL" clId="{9AD4385E-68CC-46DE-9653-306E1C5330D9}" dt="2024-03-04T22:43:20.095" v="3398" actId="478"/>
          <ac:cxnSpMkLst>
            <pc:docMk/>
            <pc:sldMk cId="49691065" sldId="297"/>
            <ac:cxnSpMk id="354" creationId="{00000000-0000-0000-0000-000000000000}"/>
          </ac:cxnSpMkLst>
        </pc:cxnChg>
      </pc:sldChg>
      <pc:sldChg chg="add del">
        <pc:chgData name="João Gaspar" userId="7dec15aa-df9c-4e56-83fb-de5e1da84347" providerId="ADAL" clId="{9AD4385E-68CC-46DE-9653-306E1C5330D9}" dt="2024-03-04T23:03:59.590" v="4068"/>
        <pc:sldMkLst>
          <pc:docMk/>
          <pc:sldMk cId="1548772050" sldId="298"/>
        </pc:sldMkLst>
      </pc:sldChg>
      <pc:sldChg chg="modSp add del mod">
        <pc:chgData name="João Gaspar" userId="7dec15aa-df9c-4e56-83fb-de5e1da84347" providerId="ADAL" clId="{9AD4385E-68CC-46DE-9653-306E1C5330D9}" dt="2024-03-05T12:00:43.376" v="6526" actId="47"/>
        <pc:sldMkLst>
          <pc:docMk/>
          <pc:sldMk cId="2279469566" sldId="298"/>
        </pc:sldMkLst>
        <pc:spChg chg="mod">
          <ac:chgData name="João Gaspar" userId="7dec15aa-df9c-4e56-83fb-de5e1da84347" providerId="ADAL" clId="{9AD4385E-68CC-46DE-9653-306E1C5330D9}" dt="2024-03-05T12:00:21.548" v="6525" actId="14100"/>
          <ac:spMkLst>
            <pc:docMk/>
            <pc:sldMk cId="2279469566" sldId="298"/>
            <ac:spMk id="188" creationId="{DAB6AB6E-2CE2-6B63-176C-2FE5F4328188}"/>
          </ac:spMkLst>
        </pc:spChg>
      </pc:sldChg>
      <pc:sldMasterChg chg="delSldLayout">
        <pc:chgData name="João Gaspar" userId="7dec15aa-df9c-4e56-83fb-de5e1da84347" providerId="ADAL" clId="{9AD4385E-68CC-46DE-9653-306E1C5330D9}" dt="2024-03-03T23:07:52.756" v="504" actId="47"/>
        <pc:sldMasterMkLst>
          <pc:docMk/>
          <pc:sldMasterMk cId="0" sldId="2147483659"/>
        </pc:sldMasterMkLst>
        <pc:sldLayoutChg chg="del">
          <pc:chgData name="João Gaspar" userId="7dec15aa-df9c-4e56-83fb-de5e1da84347" providerId="ADAL" clId="{9AD4385E-68CC-46DE-9653-306E1C5330D9}" dt="2024-03-03T23:07:52.756" v="504" actId="47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  <pc:docChgLst>
    <pc:chgData name="Utilizador Convidado" userId="S::urn:spo:anon#03536613bef9b277ada71ec7722dfe612a42cda38b4904c85853c9649cd65a40::" providerId="AD" clId="Web-{25CE40AA-7D20-0EDF-71F5-4F128E7B7D73}"/>
    <pc:docChg chg="addSld modSld sldOrd">
      <pc:chgData name="Utilizador Convidado" userId="S::urn:spo:anon#03536613bef9b277ada71ec7722dfe612a42cda38b4904c85853c9649cd65a40::" providerId="AD" clId="Web-{25CE40AA-7D20-0EDF-71F5-4F128E7B7D73}" dt="2024-03-04T01:17:25.424" v="218" actId="14100"/>
      <pc:docMkLst>
        <pc:docMk/>
      </pc:docMkLst>
      <pc:sldChg chg="addSp modSp">
        <pc:chgData name="Utilizador Convidado" userId="S::urn:spo:anon#03536613bef9b277ada71ec7722dfe612a42cda38b4904c85853c9649cd65a40::" providerId="AD" clId="Web-{25CE40AA-7D20-0EDF-71F5-4F128E7B7D73}" dt="2024-03-04T01:07:00.966" v="210" actId="1076"/>
        <pc:sldMkLst>
          <pc:docMk/>
          <pc:sldMk cId="0" sldId="265"/>
        </pc:sldMkLst>
        <pc:picChg chg="add mod">
          <ac:chgData name="Utilizador Convidado" userId="S::urn:spo:anon#03536613bef9b277ada71ec7722dfe612a42cda38b4904c85853c9649cd65a40::" providerId="AD" clId="Web-{25CE40AA-7D20-0EDF-71F5-4F128E7B7D73}" dt="2024-03-04T01:07:00.966" v="210" actId="1076"/>
          <ac:picMkLst>
            <pc:docMk/>
            <pc:sldMk cId="0" sldId="265"/>
            <ac:picMk id="2" creationId="{E1F343F6-37C4-E449-A7B8-D10B5403881E}"/>
          </ac:picMkLst>
        </pc:picChg>
      </pc:sldChg>
      <pc:sldChg chg="addSp modSp">
        <pc:chgData name="Utilizador Convidado" userId="S::urn:spo:anon#03536613bef9b277ada71ec7722dfe612a42cda38b4904c85853c9649cd65a40::" providerId="AD" clId="Web-{25CE40AA-7D20-0EDF-71F5-4F128E7B7D73}" dt="2024-03-04T01:17:25.424" v="218" actId="14100"/>
        <pc:sldMkLst>
          <pc:docMk/>
          <pc:sldMk cId="2871575685" sldId="287"/>
        </pc:sldMkLst>
        <pc:picChg chg="add mod">
          <ac:chgData name="Utilizador Convidado" userId="S::urn:spo:anon#03536613bef9b277ada71ec7722dfe612a42cda38b4904c85853c9649cd65a40::" providerId="AD" clId="Web-{25CE40AA-7D20-0EDF-71F5-4F128E7B7D73}" dt="2024-03-04T01:17:25.424" v="218" actId="14100"/>
          <ac:picMkLst>
            <pc:docMk/>
            <pc:sldMk cId="2871575685" sldId="287"/>
            <ac:picMk id="2" creationId="{0CDC70B3-9093-2EB9-D457-21AC3E00DC2D}"/>
          </ac:picMkLst>
        </pc:picChg>
      </pc:sldChg>
      <pc:sldChg chg="addSp modSp">
        <pc:chgData name="Utilizador Convidado" userId="S::urn:spo:anon#03536613bef9b277ada71ec7722dfe612a42cda38b4904c85853c9649cd65a40::" providerId="AD" clId="Web-{25CE40AA-7D20-0EDF-71F5-4F128E7B7D73}" dt="2024-03-04T00:32:11.826" v="69" actId="14100"/>
        <pc:sldMkLst>
          <pc:docMk/>
          <pc:sldMk cId="229950771" sldId="288"/>
        </pc:sldMkLst>
        <pc:picChg chg="add mod">
          <ac:chgData name="Utilizador Convidado" userId="S::urn:spo:anon#03536613bef9b277ada71ec7722dfe612a42cda38b4904c85853c9649cd65a40::" providerId="AD" clId="Web-{25CE40AA-7D20-0EDF-71F5-4F128E7B7D73}" dt="2024-03-04T00:32:11.826" v="69" actId="14100"/>
          <ac:picMkLst>
            <pc:docMk/>
            <pc:sldMk cId="229950771" sldId="288"/>
            <ac:picMk id="2" creationId="{12DFF086-B333-5C8E-F458-07BF7F17A9D2}"/>
          </ac:picMkLst>
        </pc:picChg>
      </pc:sldChg>
      <pc:sldChg chg="addSp modSp">
        <pc:chgData name="Utilizador Convidado" userId="S::urn:spo:anon#03536613bef9b277ada71ec7722dfe612a42cda38b4904c85853c9649cd65a40::" providerId="AD" clId="Web-{25CE40AA-7D20-0EDF-71F5-4F128E7B7D73}" dt="2024-03-04T00:50:39.265" v="206" actId="20577"/>
        <pc:sldMkLst>
          <pc:docMk/>
          <pc:sldMk cId="2086561226" sldId="290"/>
        </pc:sldMkLst>
        <pc:spChg chg="mod">
          <ac:chgData name="Utilizador Convidado" userId="S::urn:spo:anon#03536613bef9b277ada71ec7722dfe612a42cda38b4904c85853c9649cd65a40::" providerId="AD" clId="Web-{25CE40AA-7D20-0EDF-71F5-4F128E7B7D73}" dt="2024-03-04T00:24:36.611" v="46" actId="20577"/>
          <ac:spMkLst>
            <pc:docMk/>
            <pc:sldMk cId="2086561226" sldId="290"/>
            <ac:spMk id="268" creationId="{00000000-0000-0000-0000-000000000000}"/>
          </ac:spMkLst>
        </pc:spChg>
        <pc:spChg chg="mod">
          <ac:chgData name="Utilizador Convidado" userId="S::urn:spo:anon#03536613bef9b277ada71ec7722dfe612a42cda38b4904c85853c9649cd65a40::" providerId="AD" clId="Web-{25CE40AA-7D20-0EDF-71F5-4F128E7B7D73}" dt="2024-03-04T00:50:39.265" v="206" actId="20577"/>
          <ac:spMkLst>
            <pc:docMk/>
            <pc:sldMk cId="2086561226" sldId="290"/>
            <ac:spMk id="269" creationId="{00000000-0000-0000-0000-000000000000}"/>
          </ac:spMkLst>
        </pc:spChg>
        <pc:spChg chg="mod">
          <ac:chgData name="Utilizador Convidado" userId="S::urn:spo:anon#03536613bef9b277ada71ec7722dfe612a42cda38b4904c85853c9649cd65a40::" providerId="AD" clId="Web-{25CE40AA-7D20-0EDF-71F5-4F128E7B7D73}" dt="2024-03-03T23:58:22.714" v="29" actId="20577"/>
          <ac:spMkLst>
            <pc:docMk/>
            <pc:sldMk cId="2086561226" sldId="290"/>
            <ac:spMk id="270" creationId="{00000000-0000-0000-0000-000000000000}"/>
          </ac:spMkLst>
        </pc:spChg>
        <pc:picChg chg="add mod">
          <ac:chgData name="Utilizador Convidado" userId="S::urn:spo:anon#03536613bef9b277ada71ec7722dfe612a42cda38b4904c85853c9649cd65a40::" providerId="AD" clId="Web-{25CE40AA-7D20-0EDF-71F5-4F128E7B7D73}" dt="2024-03-03T23:56:54.457" v="20" actId="14100"/>
          <ac:picMkLst>
            <pc:docMk/>
            <pc:sldMk cId="2086561226" sldId="290"/>
            <ac:picMk id="2" creationId="{E37E96D6-12B2-4AAD-FCC8-9B9759109B5A}"/>
          </ac:picMkLst>
        </pc:picChg>
      </pc:sldChg>
      <pc:sldChg chg="addSp modSp add ord replId">
        <pc:chgData name="Utilizador Convidado" userId="S::urn:spo:anon#03536613bef9b277ada71ec7722dfe612a42cda38b4904c85853c9649cd65a40::" providerId="AD" clId="Web-{25CE40AA-7D20-0EDF-71F5-4F128E7B7D73}" dt="2024-03-04T00:25:01.002" v="65" actId="20577"/>
        <pc:sldMkLst>
          <pc:docMk/>
          <pc:sldMk cId="1833482337" sldId="292"/>
        </pc:sldMkLst>
        <pc:spChg chg="mod">
          <ac:chgData name="Utilizador Convidado" userId="S::urn:spo:anon#03536613bef9b277ada71ec7722dfe612a42cda38b4904c85853c9649cd65a40::" providerId="AD" clId="Web-{25CE40AA-7D20-0EDF-71F5-4F128E7B7D73}" dt="2024-03-04T00:25:01.002" v="65" actId="20577"/>
          <ac:spMkLst>
            <pc:docMk/>
            <pc:sldMk cId="1833482337" sldId="292"/>
            <ac:spMk id="268" creationId="{00000000-0000-0000-0000-000000000000}"/>
          </ac:spMkLst>
        </pc:spChg>
        <pc:spChg chg="mod">
          <ac:chgData name="Utilizador Convidado" userId="S::urn:spo:anon#03536613bef9b277ada71ec7722dfe612a42cda38b4904c85853c9649cd65a40::" providerId="AD" clId="Web-{25CE40AA-7D20-0EDF-71F5-4F128E7B7D73}" dt="2024-03-03T23:57:58.729" v="26" actId="20577"/>
          <ac:spMkLst>
            <pc:docMk/>
            <pc:sldMk cId="1833482337" sldId="292"/>
            <ac:spMk id="270" creationId="{00000000-0000-0000-0000-000000000000}"/>
          </ac:spMkLst>
        </pc:spChg>
        <pc:picChg chg="add mod">
          <ac:chgData name="Utilizador Convidado" userId="S::urn:spo:anon#03536613bef9b277ada71ec7722dfe612a42cda38b4904c85853c9649cd65a40::" providerId="AD" clId="Web-{25CE40AA-7D20-0EDF-71F5-4F128E7B7D73}" dt="2024-03-03T23:45:53.081" v="3" actId="14100"/>
          <ac:picMkLst>
            <pc:docMk/>
            <pc:sldMk cId="1833482337" sldId="292"/>
            <ac:picMk id="2" creationId="{D43268E6-CB78-22E4-BB35-1307954DE450}"/>
          </ac:picMkLst>
        </pc:picChg>
      </pc:sldChg>
      <pc:sldChg chg="delSp add replId">
        <pc:chgData name="Utilizador Convidado" userId="S::urn:spo:anon#03536613bef9b277ada71ec7722dfe612a42cda38b4904c85853c9649cd65a40::" providerId="AD" clId="Web-{25CE40AA-7D20-0EDF-71F5-4F128E7B7D73}" dt="2024-03-04T00:00:39.876" v="31"/>
        <pc:sldMkLst>
          <pc:docMk/>
          <pc:sldMk cId="1059126335" sldId="293"/>
        </pc:sldMkLst>
        <pc:picChg chg="del">
          <ac:chgData name="Utilizador Convidado" userId="S::urn:spo:anon#03536613bef9b277ada71ec7722dfe612a42cda38b4904c85853c9649cd65a40::" providerId="AD" clId="Web-{25CE40AA-7D20-0EDF-71F5-4F128E7B7D73}" dt="2024-03-04T00:00:39.876" v="31"/>
          <ac:picMkLst>
            <pc:docMk/>
            <pc:sldMk cId="1059126335" sldId="293"/>
            <ac:picMk id="2" creationId="{E37E96D6-12B2-4AAD-FCC8-9B9759109B5A}"/>
          </ac:picMkLst>
        </pc:picChg>
      </pc:sldChg>
    </pc:docChg>
  </pc:docChgLst>
  <pc:docChgLst>
    <pc:chgData clId="Web-{B8C5A01D-0AE8-E98C-C43F-F189E53BEE8A}"/>
    <pc:docChg chg="modSld">
      <pc:chgData name="" userId="" providerId="" clId="Web-{B8C5A01D-0AE8-E98C-C43F-F189E53BEE8A}" dt="2024-03-04T18:30:46.138" v="0" actId="20577"/>
      <pc:docMkLst>
        <pc:docMk/>
      </pc:docMkLst>
      <pc:sldChg chg="modSp">
        <pc:chgData name="" userId="" providerId="" clId="Web-{B8C5A01D-0AE8-E98C-C43F-F189E53BEE8A}" dt="2024-03-04T18:30:46.138" v="0" actId="20577"/>
        <pc:sldMkLst>
          <pc:docMk/>
          <pc:sldMk cId="0" sldId="256"/>
        </pc:sldMkLst>
        <pc:spChg chg="mod">
          <ac:chgData name="" userId="" providerId="" clId="Web-{B8C5A01D-0AE8-E98C-C43F-F189E53BEE8A}" dt="2024-03-04T18:30:46.138" v="0" actId="20577"/>
          <ac:spMkLst>
            <pc:docMk/>
            <pc:sldMk cId="0" sldId="256"/>
            <ac:spMk id="21" creationId="{A845799B-DD17-42ED-9390-8FCE477A5B77}"/>
          </ac:spMkLst>
        </pc:spChg>
      </pc:sldChg>
    </pc:docChg>
  </pc:docChgLst>
  <pc:docChgLst>
    <pc:chgData name="Utilizador Convidado" userId="S::urn:spo:anon#3a65fc068e1d4140e1df36df50450e1f7529cca874c8aee05d17a453fdeeb481::" providerId="AD" clId="Web-{DCF83E6C-E5AB-9C8E-0A5A-FC126F6108A4}"/>
    <pc:docChg chg="modSld sldOrd">
      <pc:chgData name="Utilizador Convidado" userId="S::urn:spo:anon#3a65fc068e1d4140e1df36df50450e1f7529cca874c8aee05d17a453fdeeb481::" providerId="AD" clId="Web-{DCF83E6C-E5AB-9C8E-0A5A-FC126F6108A4}" dt="2024-03-04T23:04:19.752" v="263" actId="20577"/>
      <pc:docMkLst>
        <pc:docMk/>
      </pc:docMkLst>
      <pc:sldChg chg="modNotes">
        <pc:chgData name="Utilizador Convidado" userId="S::urn:spo:anon#3a65fc068e1d4140e1df36df50450e1f7529cca874c8aee05d17a453fdeeb481::" providerId="AD" clId="Web-{DCF83E6C-E5AB-9C8E-0A5A-FC126F6108A4}" dt="2024-03-04T22:31:25.149" v="237"/>
        <pc:sldMkLst>
          <pc:docMk/>
          <pc:sldMk cId="3636560215" sldId="282"/>
        </pc:sldMkLst>
      </pc:sldChg>
      <pc:sldChg chg="modSp">
        <pc:chgData name="Utilizador Convidado" userId="S::urn:spo:anon#3a65fc068e1d4140e1df36df50450e1f7529cca874c8aee05d17a453fdeeb481::" providerId="AD" clId="Web-{DCF83E6C-E5AB-9C8E-0A5A-FC126F6108A4}" dt="2024-03-04T23:04:19.752" v="263" actId="20577"/>
        <pc:sldMkLst>
          <pc:docMk/>
          <pc:sldMk cId="1660584752" sldId="283"/>
        </pc:sldMkLst>
        <pc:spChg chg="mod">
          <ac:chgData name="Utilizador Convidado" userId="S::urn:spo:anon#3a65fc068e1d4140e1df36df50450e1f7529cca874c8aee05d17a453fdeeb481::" providerId="AD" clId="Web-{DCF83E6C-E5AB-9C8E-0A5A-FC126F6108A4}" dt="2024-03-04T23:04:19.752" v="263" actId="20577"/>
          <ac:spMkLst>
            <pc:docMk/>
            <pc:sldMk cId="1660584752" sldId="283"/>
            <ac:spMk id="190" creationId="{00000000-0000-0000-0000-000000000000}"/>
          </ac:spMkLst>
        </pc:spChg>
      </pc:sldChg>
      <pc:sldChg chg="modSp ord">
        <pc:chgData name="Utilizador Convidado" userId="S::urn:spo:anon#3a65fc068e1d4140e1df36df50450e1f7529cca874c8aee05d17a453fdeeb481::" providerId="AD" clId="Web-{DCF83E6C-E5AB-9C8E-0A5A-FC126F6108A4}" dt="2024-03-04T22:56:28.006" v="262" actId="20577"/>
        <pc:sldMkLst>
          <pc:docMk/>
          <pc:sldMk cId="3805255868" sldId="291"/>
        </pc:sldMkLst>
        <pc:spChg chg="mod">
          <ac:chgData name="Utilizador Convidado" userId="S::urn:spo:anon#3a65fc068e1d4140e1df36df50450e1f7529cca874c8aee05d17a453fdeeb481::" providerId="AD" clId="Web-{DCF83E6C-E5AB-9C8E-0A5A-FC126F6108A4}" dt="2024-03-04T22:56:28.006" v="262" actId="20577"/>
          <ac:spMkLst>
            <pc:docMk/>
            <pc:sldMk cId="3805255868" sldId="291"/>
            <ac:spMk id="270" creationId="{00000000-0000-0000-0000-000000000000}"/>
          </ac:spMkLst>
        </pc:spChg>
      </pc:sldChg>
    </pc:docChg>
  </pc:docChgLst>
  <pc:docChgLst>
    <pc:chgData name="Utilizador Convidado" userId="S::urn:spo:anon#03536613bef9b277ada71ec7722dfe612a42cda38b4904c85853c9649cd65a40::" providerId="AD" clId="Web-{4F7E186F-5877-920A-9789-CB38DC1175B5}"/>
    <pc:docChg chg="modSld">
      <pc:chgData name="Utilizador Convidado" userId="S::urn:spo:anon#03536613bef9b277ada71ec7722dfe612a42cda38b4904c85853c9649cd65a40::" providerId="AD" clId="Web-{4F7E186F-5877-920A-9789-CB38DC1175B5}" dt="2024-03-04T22:05:44.276" v="39" actId="20577"/>
      <pc:docMkLst>
        <pc:docMk/>
      </pc:docMkLst>
      <pc:sldChg chg="modSp">
        <pc:chgData name="Utilizador Convidado" userId="S::urn:spo:anon#03536613bef9b277ada71ec7722dfe612a42cda38b4904c85853c9649cd65a40::" providerId="AD" clId="Web-{4F7E186F-5877-920A-9789-CB38DC1175B5}" dt="2024-03-04T22:05:44.276" v="39" actId="20577"/>
        <pc:sldMkLst>
          <pc:docMk/>
          <pc:sldMk cId="1660584752" sldId="283"/>
        </pc:sldMkLst>
        <pc:spChg chg="mod">
          <ac:chgData name="Utilizador Convidado" userId="S::urn:spo:anon#03536613bef9b277ada71ec7722dfe612a42cda38b4904c85853c9649cd65a40::" providerId="AD" clId="Web-{4F7E186F-5877-920A-9789-CB38DC1175B5}" dt="2024-03-04T22:05:44.276" v="39" actId="20577"/>
          <ac:spMkLst>
            <pc:docMk/>
            <pc:sldMk cId="1660584752" sldId="283"/>
            <ac:spMk id="190" creationId="{00000000-0000-0000-0000-000000000000}"/>
          </ac:spMkLst>
        </pc:spChg>
      </pc:sldChg>
      <pc:sldChg chg="modSp">
        <pc:chgData name="Utilizador Convidado" userId="S::urn:spo:anon#03536613bef9b277ada71ec7722dfe612a42cda38b4904c85853c9649cd65a40::" providerId="AD" clId="Web-{4F7E186F-5877-920A-9789-CB38DC1175B5}" dt="2024-03-04T19:46:49.021" v="35"/>
        <pc:sldMkLst>
          <pc:docMk/>
          <pc:sldMk cId="1376637873" sldId="295"/>
        </pc:sldMkLst>
        <pc:graphicFrameChg chg="mod modGraphic">
          <ac:chgData name="Utilizador Convidado" userId="S::urn:spo:anon#03536613bef9b277ada71ec7722dfe612a42cda38b4904c85853c9649cd65a40::" providerId="AD" clId="Web-{4F7E186F-5877-920A-9789-CB38DC1175B5}" dt="2024-03-04T19:46:49.021" v="35"/>
          <ac:graphicFrameMkLst>
            <pc:docMk/>
            <pc:sldMk cId="1376637873" sldId="295"/>
            <ac:graphicFrameMk id="17" creationId="{2D7FEDE4-74AA-4BE8-B7A2-9922EB87CF67}"/>
          </ac:graphicFrameMkLst>
        </pc:graphicFrameChg>
      </pc:sldChg>
    </pc:docChg>
  </pc:docChgLst>
  <pc:docChgLst>
    <pc:chgData name="Utilizador Convidado" userId="S::urn:spo:anon#3a65fc068e1d4140e1df36df50450e1f7529cca874c8aee05d17a453fdeeb481::" providerId="AD" clId="Web-{188EC16D-00AC-69A2-3590-3F7884F491DF}"/>
    <pc:docChg chg="mod modSld modMainMaster">
      <pc:chgData name="Utilizador Convidado" userId="S::urn:spo:anon#3a65fc068e1d4140e1df36df50450e1f7529cca874c8aee05d17a453fdeeb481::" providerId="AD" clId="Web-{188EC16D-00AC-69A2-3590-3F7884F491DF}" dt="2024-03-05T11:56:14.579" v="74" actId="1076"/>
      <pc:docMkLst>
        <pc:docMk/>
      </pc:docMkLst>
      <pc:sldChg chg="addSp delSp modSp">
        <pc:chgData name="Utilizador Convidado" userId="S::urn:spo:anon#3a65fc068e1d4140e1df36df50450e1f7529cca874c8aee05d17a453fdeeb481::" providerId="AD" clId="Web-{188EC16D-00AC-69A2-3590-3F7884F491DF}" dt="2024-03-05T11:21:07.343" v="18"/>
        <pc:sldMkLst>
          <pc:docMk/>
          <pc:sldMk cId="0" sldId="256"/>
        </pc:sldMkLst>
        <pc:spChg chg="add del mod">
          <ac:chgData name="Utilizador Convidado" userId="S::urn:spo:anon#3a65fc068e1d4140e1df36df50450e1f7529cca874c8aee05d17a453fdeeb481::" providerId="AD" clId="Web-{188EC16D-00AC-69A2-3590-3F7884F491DF}" dt="2024-03-05T11:21:01.609" v="14"/>
          <ac:spMkLst>
            <pc:docMk/>
            <pc:sldMk cId="0" sldId="256"/>
            <ac:spMk id="2" creationId="{D5F668C9-C698-44B7-79D2-7B6648F154D8}"/>
          </ac:spMkLst>
        </pc:spChg>
        <pc:spChg chg="add del mod">
          <ac:chgData name="Utilizador Convidado" userId="S::urn:spo:anon#3a65fc068e1d4140e1df36df50450e1f7529cca874c8aee05d17a453fdeeb481::" providerId="AD" clId="Web-{188EC16D-00AC-69A2-3590-3F7884F491DF}" dt="2024-03-05T11:21:07.343" v="18"/>
          <ac:spMkLst>
            <pc:docMk/>
            <pc:sldMk cId="0" sldId="256"/>
            <ac:spMk id="3" creationId="{C78EBBCC-424F-3D89-C8E1-FF9FB3EECBAB}"/>
          </ac:spMkLst>
        </pc:spChg>
        <pc:spChg chg="add del mod">
          <ac:chgData name="Utilizador Convidado" userId="S::urn:spo:anon#3a65fc068e1d4140e1df36df50450e1f7529cca874c8aee05d17a453fdeeb481::" providerId="AD" clId="Web-{188EC16D-00AC-69A2-3590-3F7884F491DF}" dt="2024-03-05T11:21:03.390" v="16"/>
          <ac:spMkLst>
            <pc:docMk/>
            <pc:sldMk cId="0" sldId="256"/>
            <ac:spMk id="4" creationId="{2BBA0A38-A61A-EA69-D090-138EC2FBB742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1:05.765" v="17"/>
          <ac:spMkLst>
            <pc:docMk/>
            <pc:sldMk cId="0" sldId="256"/>
            <ac:spMk id="5" creationId="{4BC24A74-2C1E-D295-A69C-759FB3D52283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0" sldId="258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43.871" v="0"/>
          <ac:spMkLst>
            <pc:docMk/>
            <pc:sldMk cId="0" sldId="258"/>
            <ac:spMk id="2" creationId="{8C1486A2-CA40-7497-C87E-D91290E4B5D6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0" sldId="258"/>
            <ac:spMk id="3" creationId="{71066789-E383-1363-8275-72A2F7824CD5}"/>
          </ac:spMkLst>
        </pc:spChg>
      </pc:sldChg>
      <pc:sldChg chg="addSp delSp modSp">
        <pc:chgData name="Utilizador Convidado" userId="S::urn:spo:anon#3a65fc068e1d4140e1df36df50450e1f7529cca874c8aee05d17a453fdeeb481::" providerId="AD" clId="Web-{188EC16D-00AC-69A2-3590-3F7884F491DF}" dt="2024-03-05T11:20:58.437" v="13"/>
        <pc:sldMkLst>
          <pc:docMk/>
          <pc:sldMk cId="0" sldId="259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0" sldId="259"/>
            <ac:spMk id="2" creationId="{906D07F1-F913-E7FD-A788-CDA7D05EBCEC}"/>
          </ac:spMkLst>
        </pc:spChg>
        <pc:spChg chg="add del mod">
          <ac:chgData name="Utilizador Convidado" userId="S::urn:spo:anon#3a65fc068e1d4140e1df36df50450e1f7529cca874c8aee05d17a453fdeeb481::" providerId="AD" clId="Web-{188EC16D-00AC-69A2-3590-3F7884F491DF}" dt="2024-03-05T11:20:58.437" v="13"/>
          <ac:spMkLst>
            <pc:docMk/>
            <pc:sldMk cId="0" sldId="259"/>
            <ac:spMk id="3" creationId="{05F7406E-2764-39CB-E238-4D266DE75838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0" sldId="261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0" sldId="261"/>
            <ac:spMk id="2" creationId="{7D8FEAB4-B8CF-8E0C-A417-2E359DA2271E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0" sldId="261"/>
            <ac:spMk id="3" creationId="{628A98E2-856C-A7E4-3DE6-D5BC3A170A3E}"/>
          </ac:spMkLst>
        </pc:spChg>
      </pc:sldChg>
      <pc:sldChg chg="addSp modSp modNotes">
        <pc:chgData name="Utilizador Convidado" userId="S::urn:spo:anon#3a65fc068e1d4140e1df36df50450e1f7529cca874c8aee05d17a453fdeeb481::" providerId="AD" clId="Web-{188EC16D-00AC-69A2-3590-3F7884F491DF}" dt="2024-03-05T11:56:14.579" v="74" actId="1076"/>
        <pc:sldMkLst>
          <pc:docMk/>
          <pc:sldMk cId="0" sldId="262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0" sldId="262"/>
            <ac:spMk id="2" creationId="{B386FD3D-8EC5-FAFD-092E-0CDD03F6ED12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0" sldId="262"/>
            <ac:spMk id="3" creationId="{616173A2-D06C-2B38-C39E-6ABACD160571}"/>
          </ac:spMkLst>
        </pc:spChg>
        <pc:spChg chg="mod">
          <ac:chgData name="Utilizador Convidado" userId="S::urn:spo:anon#3a65fc068e1d4140e1df36df50450e1f7529cca874c8aee05d17a453fdeeb481::" providerId="AD" clId="Web-{188EC16D-00AC-69A2-3590-3F7884F491DF}" dt="2024-03-05T11:56:14.579" v="74" actId="1076"/>
          <ac:spMkLst>
            <pc:docMk/>
            <pc:sldMk cId="0" sldId="262"/>
            <ac:spMk id="209" creationId="{00000000-0000-0000-0000-000000000000}"/>
          </ac:spMkLst>
        </pc:spChg>
        <pc:spChg chg="mod">
          <ac:chgData name="Utilizador Convidado" userId="S::urn:spo:anon#3a65fc068e1d4140e1df36df50450e1f7529cca874c8aee05d17a453fdeeb481::" providerId="AD" clId="Web-{188EC16D-00AC-69A2-3590-3F7884F491DF}" dt="2024-03-05T11:56:08.782" v="73" actId="1076"/>
          <ac:spMkLst>
            <pc:docMk/>
            <pc:sldMk cId="0" sldId="262"/>
            <ac:spMk id="211" creationId="{00000000-0000-0000-0000-000000000000}"/>
          </ac:spMkLst>
        </pc:spChg>
        <pc:spChg chg="mod">
          <ac:chgData name="Utilizador Convidado" userId="S::urn:spo:anon#3a65fc068e1d4140e1df36df50450e1f7529cca874c8aee05d17a453fdeeb481::" providerId="AD" clId="Web-{188EC16D-00AC-69A2-3590-3F7884F491DF}" dt="2024-03-05T11:55:39.890" v="69" actId="20577"/>
          <ac:spMkLst>
            <pc:docMk/>
            <pc:sldMk cId="0" sldId="262"/>
            <ac:spMk id="212" creationId="{00000000-0000-0000-0000-000000000000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0" sldId="263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0" sldId="263"/>
            <ac:spMk id="2" creationId="{8BD3D981-26C6-BD60-2475-1E7A5CE118BC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0" sldId="263"/>
            <ac:spMk id="3" creationId="{50A7BC2F-B6FA-65B2-70E8-18CA284AB765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0" sldId="265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0" sldId="265"/>
            <ac:spMk id="3" creationId="{0C309196-9989-AA3F-E1EF-AA0F9755FE12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0" sldId="265"/>
            <ac:spMk id="4" creationId="{AF8DA68D-1EAE-5CC1-9E33-A24A7304F1A0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0" sldId="271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0" sldId="271"/>
            <ac:spMk id="2" creationId="{366C1995-2323-5E8A-223F-2EF43AFF83C3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0" sldId="271"/>
            <ac:spMk id="3" creationId="{F63614FF-1C8E-0944-0116-3DED587E5FE6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0" sldId="273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0" sldId="273"/>
            <ac:spMk id="3" creationId="{D0003AED-366D-8061-50B4-26853676C713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0" sldId="273"/>
            <ac:spMk id="4" creationId="{5423E9A7-43EF-DD72-1CA6-6369F5BDB86A}"/>
          </ac:spMkLst>
        </pc:spChg>
      </pc:sldChg>
      <pc:sldChg chg="addSp delSp modSp modNotes">
        <pc:chgData name="Utilizador Convidado" userId="S::urn:spo:anon#3a65fc068e1d4140e1df36df50450e1f7529cca874c8aee05d17a453fdeeb481::" providerId="AD" clId="Web-{188EC16D-00AC-69A2-3590-3F7884F491DF}" dt="2024-03-05T11:41:39.358" v="66"/>
        <pc:sldMkLst>
          <pc:docMk/>
          <pc:sldMk cId="3636560215" sldId="282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3636560215" sldId="282"/>
            <ac:spMk id="2" creationId="{6CCA898D-0247-4F35-D813-3A9F9B6F97A4}"/>
          </ac:spMkLst>
        </pc:spChg>
        <pc:spChg chg="add del mod">
          <ac:chgData name="Utilizador Convidado" userId="S::urn:spo:anon#3a65fc068e1d4140e1df36df50450e1f7529cca874c8aee05d17a453fdeeb481::" providerId="AD" clId="Web-{188EC16D-00AC-69A2-3590-3F7884F491DF}" dt="2024-03-05T11:20:07.232" v="4"/>
          <ac:spMkLst>
            <pc:docMk/>
            <pc:sldMk cId="3636560215" sldId="282"/>
            <ac:spMk id="3" creationId="{0EE6AB2C-7688-E8E2-A867-059D8CD3002A}"/>
          </ac:spMkLst>
        </pc:spChg>
        <pc:spChg chg="add del mod">
          <ac:chgData name="Utilizador Convidado" userId="S::urn:spo:anon#3a65fc068e1d4140e1df36df50450e1f7529cca874c8aee05d17a453fdeeb481::" providerId="AD" clId="Web-{188EC16D-00AC-69A2-3590-3F7884F491DF}" dt="2024-03-05T11:20:46.999" v="12"/>
          <ac:spMkLst>
            <pc:docMk/>
            <pc:sldMk cId="3636560215" sldId="282"/>
            <ac:spMk id="4" creationId="{0A81E95E-4BC4-2D7B-0479-E7F44F2E39BF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1660584752" sldId="283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1660584752" sldId="283"/>
            <ac:spMk id="2" creationId="{A579B535-2D9E-2006-2F7B-7790C675969D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1660584752" sldId="283"/>
            <ac:spMk id="3" creationId="{D3B460E5-74EB-4E69-0132-29ADB59F5DE5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2312087593" sldId="284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2312087593" sldId="284"/>
            <ac:spMk id="2" creationId="{4B372A61-278E-2190-DC05-77BF08719094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2312087593" sldId="284"/>
            <ac:spMk id="3" creationId="{578F80D5-473E-23C4-F9FF-23AD1DA453FC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1733754560" sldId="285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1733754560" sldId="285"/>
            <ac:spMk id="2" creationId="{3BBE50D6-1EC1-94D2-5E66-D3B9AD25380B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1733754560" sldId="285"/>
            <ac:spMk id="3" creationId="{9661DE38-37BB-3DD0-19E4-41D4E45DF41E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2871575685" sldId="287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2871575685" sldId="287"/>
            <ac:spMk id="3" creationId="{1AC81350-1FEA-9D60-D4B9-30A88B7504CC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2871575685" sldId="287"/>
            <ac:spMk id="4" creationId="{B5F0D5D5-3C6F-B1B1-3D83-DB6AA4B97182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229950771" sldId="288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229950771" sldId="288"/>
            <ac:spMk id="2" creationId="{EDFF9EC7-27DE-2E71-64AF-E3C224FA357C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229950771" sldId="288"/>
            <ac:spMk id="3" creationId="{2DD44485-2C47-77EC-57AA-BF15B044F053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3540391198" sldId="289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3540391198" sldId="289"/>
            <ac:spMk id="2" creationId="{0000C9C9-02AA-083F-85C1-21535FA89DBC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3540391198" sldId="289"/>
            <ac:spMk id="4" creationId="{BFF8A7A1-B37B-2311-D649-BD9777441471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2086561226" sldId="290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2086561226" sldId="290"/>
            <ac:spMk id="3" creationId="{C20B7461-FE7C-E849-2467-38975223C8BF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2086561226" sldId="290"/>
            <ac:spMk id="4" creationId="{3EBEAE10-46D7-F7E5-FE99-F38578FF12AB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3805255868" sldId="291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3805255868" sldId="291"/>
            <ac:spMk id="2" creationId="{6CE2AD73-E57C-816B-67B8-7B52F8AC644B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3805255868" sldId="291"/>
            <ac:spMk id="4" creationId="{BDB8B622-A9CE-51B4-6624-525660B1499F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1833482337" sldId="292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1833482337" sldId="292"/>
            <ac:spMk id="3" creationId="{53D584E7-2D38-BAF8-AF7E-97F05907DFE9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1833482337" sldId="292"/>
            <ac:spMk id="4" creationId="{1D7287AD-FE77-7FE6-94A3-EDE2D6D39CCA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1376637873" sldId="295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1376637873" sldId="295"/>
            <ac:spMk id="2" creationId="{262843E5-0B9E-6334-C002-FDA347CBF20D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1376637873" sldId="295"/>
            <ac:spMk id="3" creationId="{FBAE549C-984E-EE14-C134-23F1D8B4F174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2640437352" sldId="296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2640437352" sldId="296"/>
            <ac:spMk id="3" creationId="{FF93075E-BD1E-172F-EEB2-ECB2934F0603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2640437352" sldId="296"/>
            <ac:spMk id="4" creationId="{8A37771D-ECA4-27D3-2E6C-7277622DE70B}"/>
          </ac:spMkLst>
        </pc:spChg>
      </pc:sldChg>
      <pc:sldChg chg="addSp modSp">
        <pc:chgData name="Utilizador Convidado" userId="S::urn:spo:anon#3a65fc068e1d4140e1df36df50450e1f7529cca874c8aee05d17a453fdeeb481::" providerId="AD" clId="Web-{188EC16D-00AC-69A2-3590-3F7884F491DF}" dt="2024-03-05T11:20:45.217" v="11"/>
        <pc:sldMkLst>
          <pc:docMk/>
          <pc:sldMk cId="49691065" sldId="297"/>
        </pc:sldMkLst>
        <pc:spChg chg="add mod">
          <ac:chgData name="Utilizador Convidado" userId="S::urn:spo:anon#3a65fc068e1d4140e1df36df50450e1f7529cca874c8aee05d17a453fdeeb481::" providerId="AD" clId="Web-{188EC16D-00AC-69A2-3590-3F7884F491DF}" dt="2024-03-05T11:19:59.184" v="2"/>
          <ac:spMkLst>
            <pc:docMk/>
            <pc:sldMk cId="49691065" sldId="297"/>
            <ac:spMk id="2" creationId="{62769DFF-4F47-4874-783A-158A9986DB09}"/>
          </ac:spMkLst>
        </pc:spChg>
        <pc:spChg chg="add mod">
          <ac:chgData name="Utilizador Convidado" userId="S::urn:spo:anon#3a65fc068e1d4140e1df36df50450e1f7529cca874c8aee05d17a453fdeeb481::" providerId="AD" clId="Web-{188EC16D-00AC-69A2-3590-3F7884F491DF}" dt="2024-03-05T11:20:45.217" v="11"/>
          <ac:spMkLst>
            <pc:docMk/>
            <pc:sldMk cId="49691065" sldId="297"/>
            <ac:spMk id="3" creationId="{57BC5791-3534-AC06-6F52-98785C9B13AB}"/>
          </ac:spMkLst>
        </pc:spChg>
      </pc:sldChg>
      <pc:sldMasterChg chg="mod modSldLayout">
        <pc:chgData name="Utilizador Convidado" userId="S::urn:spo:anon#3a65fc068e1d4140e1df36df50450e1f7529cca874c8aee05d17a453fdeeb481::" providerId="AD" clId="Web-{188EC16D-00AC-69A2-3590-3F7884F491DF}" dt="2024-03-05T11:20:45.217" v="11"/>
        <pc:sldMasterMkLst>
          <pc:docMk/>
          <pc:sldMasterMk cId="0" sldId="2147483659"/>
        </pc:sldMasterMkLst>
        <pc:sldLayoutChg chg="mod">
          <pc:chgData name="Utilizador Convidado" userId="S::urn:spo:anon#3a65fc068e1d4140e1df36df50450e1f7529cca874c8aee05d17a453fdeeb481::" providerId="AD" clId="Web-{188EC16D-00AC-69A2-3590-3F7884F491DF}" dt="2024-03-05T11:20:45.217" v="11"/>
          <pc:sldLayoutMkLst>
            <pc:docMk/>
            <pc:sldMasterMk cId="0" sldId="2147483659"/>
            <pc:sldLayoutMk cId="0" sldId="2147483648"/>
          </pc:sldLayoutMkLst>
        </pc:sldLayoutChg>
        <pc:sldLayoutChg chg="mod">
          <pc:chgData name="Utilizador Convidado" userId="S::urn:spo:anon#3a65fc068e1d4140e1df36df50450e1f7529cca874c8aee05d17a453fdeeb481::" providerId="AD" clId="Web-{188EC16D-00AC-69A2-3590-3F7884F491DF}" dt="2024-03-05T11:20:45.217" v="11"/>
          <pc:sldLayoutMkLst>
            <pc:docMk/>
            <pc:sldMasterMk cId="0" sldId="2147483659"/>
            <pc:sldLayoutMk cId="0" sldId="2147483650"/>
          </pc:sldLayoutMkLst>
        </pc:sldLayoutChg>
        <pc:sldLayoutChg chg="mod">
          <pc:chgData name="Utilizador Convidado" userId="S::urn:spo:anon#3a65fc068e1d4140e1df36df50450e1f7529cca874c8aee05d17a453fdeeb481::" providerId="AD" clId="Web-{188EC16D-00AC-69A2-3590-3F7884F491DF}" dt="2024-03-05T11:20:45.217" v="11"/>
          <pc:sldLayoutMkLst>
            <pc:docMk/>
            <pc:sldMasterMk cId="0" sldId="2147483659"/>
            <pc:sldLayoutMk cId="0" sldId="2147483651"/>
          </pc:sldLayoutMkLst>
        </pc:sldLayoutChg>
        <pc:sldLayoutChg chg="mod">
          <pc:chgData name="Utilizador Convidado" userId="S::urn:spo:anon#3a65fc068e1d4140e1df36df50450e1f7529cca874c8aee05d17a453fdeeb481::" providerId="AD" clId="Web-{188EC16D-00AC-69A2-3590-3F7884F491DF}" dt="2024-03-05T11:20:45.217" v="11"/>
          <pc:sldLayoutMkLst>
            <pc:docMk/>
            <pc:sldMasterMk cId="0" sldId="2147483659"/>
            <pc:sldLayoutMk cId="0" sldId="2147483652"/>
          </pc:sldLayoutMkLst>
        </pc:sldLayoutChg>
        <pc:sldLayoutChg chg="mod">
          <pc:chgData name="Utilizador Convidado" userId="S::urn:spo:anon#3a65fc068e1d4140e1df36df50450e1f7529cca874c8aee05d17a453fdeeb481::" providerId="AD" clId="Web-{188EC16D-00AC-69A2-3590-3F7884F491DF}" dt="2024-03-05T11:20:45.217" v="11"/>
          <pc:sldLayoutMkLst>
            <pc:docMk/>
            <pc:sldMasterMk cId="0" sldId="2147483659"/>
            <pc:sldLayoutMk cId="0" sldId="2147483653"/>
          </pc:sldLayoutMkLst>
        </pc:sldLayoutChg>
        <pc:sldLayoutChg chg="mod">
          <pc:chgData name="Utilizador Convidado" userId="S::urn:spo:anon#3a65fc068e1d4140e1df36df50450e1f7529cca874c8aee05d17a453fdeeb481::" providerId="AD" clId="Web-{188EC16D-00AC-69A2-3590-3F7884F491DF}" dt="2024-03-05T11:20:45.217" v="11"/>
          <pc:sldLayoutMkLst>
            <pc:docMk/>
            <pc:sldMasterMk cId="0" sldId="2147483659"/>
            <pc:sldLayoutMk cId="0" sldId="2147483654"/>
          </pc:sldLayoutMkLst>
        </pc:sldLayoutChg>
        <pc:sldLayoutChg chg="mod">
          <pc:chgData name="Utilizador Convidado" userId="S::urn:spo:anon#3a65fc068e1d4140e1df36df50450e1f7529cca874c8aee05d17a453fdeeb481::" providerId="AD" clId="Web-{188EC16D-00AC-69A2-3590-3F7884F491DF}" dt="2024-03-05T11:20:45.217" v="11"/>
          <pc:sldLayoutMkLst>
            <pc:docMk/>
            <pc:sldMasterMk cId="0" sldId="2147483659"/>
            <pc:sldLayoutMk cId="0" sldId="2147483655"/>
          </pc:sldLayoutMkLst>
        </pc:sldLayoutChg>
        <pc:sldLayoutChg chg="mod">
          <pc:chgData name="Utilizador Convidado" userId="S::urn:spo:anon#3a65fc068e1d4140e1df36df50450e1f7529cca874c8aee05d17a453fdeeb481::" providerId="AD" clId="Web-{188EC16D-00AC-69A2-3590-3F7884F491DF}" dt="2024-03-05T11:20:45.217" v="11"/>
          <pc:sldLayoutMkLst>
            <pc:docMk/>
            <pc:sldMasterMk cId="0" sldId="2147483659"/>
            <pc:sldLayoutMk cId="0" sldId="2147483656"/>
          </pc:sldLayoutMkLst>
        </pc:sldLayoutChg>
        <pc:sldLayoutChg chg="mod">
          <pc:chgData name="Utilizador Convidado" userId="S::urn:spo:anon#3a65fc068e1d4140e1df36df50450e1f7529cca874c8aee05d17a453fdeeb481::" providerId="AD" clId="Web-{188EC16D-00AC-69A2-3590-3F7884F491DF}" dt="2024-03-05T11:20:45.217" v="11"/>
          <pc:sldLayoutMkLst>
            <pc:docMk/>
            <pc:sldMasterMk cId="0" sldId="2147483659"/>
            <pc:sldLayoutMk cId="0" sldId="2147483657"/>
          </pc:sldLayoutMkLst>
        </pc:sldLayoutChg>
        <pc:sldLayoutChg chg="mod">
          <pc:chgData name="Utilizador Convidado" userId="S::urn:spo:anon#3a65fc068e1d4140e1df36df50450e1f7529cca874c8aee05d17a453fdeeb481::" providerId="AD" clId="Web-{188EC16D-00AC-69A2-3590-3F7884F491DF}" dt="2024-03-05T11:20:45.217" v="11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  <pc:docChgLst>
    <pc:chgData name="Utilizador Convidado" userId="S::urn:spo:anon#03536613bef9b277ada71ec7722dfe612a42cda38b4904c85853c9649cd65a40::" providerId="AD" clId="Web-{89C91045-966E-2E06-38E4-F23BE6EF14E5}"/>
    <pc:docChg chg="modSld">
      <pc:chgData name="Utilizador Convidado" userId="S::urn:spo:anon#03536613bef9b277ada71ec7722dfe612a42cda38b4904c85853c9649cd65a40::" providerId="AD" clId="Web-{89C91045-966E-2E06-38E4-F23BE6EF14E5}" dt="2024-03-04T19:24:56.438" v="3" actId="14100"/>
      <pc:docMkLst>
        <pc:docMk/>
      </pc:docMkLst>
      <pc:sldChg chg="addSp modSp">
        <pc:chgData name="Utilizador Convidado" userId="S::urn:spo:anon#03536613bef9b277ada71ec7722dfe612a42cda38b4904c85853c9649cd65a40::" providerId="AD" clId="Web-{89C91045-966E-2E06-38E4-F23BE6EF14E5}" dt="2024-03-04T19:24:56.438" v="3" actId="14100"/>
        <pc:sldMkLst>
          <pc:docMk/>
          <pc:sldMk cId="2640437352" sldId="296"/>
        </pc:sldMkLst>
        <pc:picChg chg="add mod">
          <ac:chgData name="Utilizador Convidado" userId="S::urn:spo:anon#03536613bef9b277ada71ec7722dfe612a42cda38b4904c85853c9649cd65a40::" providerId="AD" clId="Web-{89C91045-966E-2E06-38E4-F23BE6EF14E5}" dt="2024-03-04T19:24:56.438" v="3" actId="14100"/>
          <ac:picMkLst>
            <pc:docMk/>
            <pc:sldMk cId="2640437352" sldId="296"/>
            <ac:picMk id="2" creationId="{21A5756D-0204-85F7-2DFB-7BC31D0C7A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Bom dia, eu sou o João Gaspar e estou hoje com o Guilherme Santos e o Nuno Carvalho e vamos apresentar a avaliação de usabilidade que fizemos ao website do portal das finanças.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90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4127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113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902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6116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841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547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Quem</a:t>
            </a:r>
            <a:r>
              <a:rPr lang="en-US"/>
              <a:t> </a:t>
            </a:r>
            <a:r>
              <a:rPr lang="en-US" err="1"/>
              <a:t>recebe</a:t>
            </a:r>
            <a:r>
              <a:rPr lang="en-US"/>
              <a:t> </a:t>
            </a:r>
            <a:r>
              <a:rPr lang="en-US" err="1"/>
              <a:t>rendimentos</a:t>
            </a:r>
            <a:r>
              <a:rPr lang="en-US"/>
              <a:t> </a:t>
            </a:r>
            <a:r>
              <a:rPr lang="en-US" err="1"/>
              <a:t>sujeitos</a:t>
            </a:r>
            <a:r>
              <a:rPr lang="en-US"/>
              <a:t> a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imposto</a:t>
            </a:r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770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67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 apresentação terá este seguimento, começaremos com um introdução, de seguida faremos a avaliação heurística aos problemas encontrados, um </a:t>
            </a:r>
            <a:r>
              <a:rPr lang="pt-PT" err="1"/>
              <a:t>cognitive</a:t>
            </a:r>
            <a:r>
              <a:rPr lang="pt-PT"/>
              <a:t> </a:t>
            </a:r>
            <a:r>
              <a:rPr lang="pt-PT" err="1"/>
              <a:t>walkthrough</a:t>
            </a:r>
            <a:r>
              <a:rPr lang="pt-PT"/>
              <a:t> a uma tarefa importante, apresentaremos pontos bons que a plataforma tem e por fim uma conclusão, uma apreciação geral.</a:t>
            </a: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>
                <a:solidFill>
                  <a:srgbClr val="ECECEC"/>
                </a:solidFill>
                <a:effectLst/>
                <a:latin typeface="Söhne"/>
              </a:rPr>
              <a:t>Após a análise, observámos que a plataforma apresenta uma usabilidade abaixo das nossas expectativas uma vez que sendo algo governamental e crucial para os cidadãos esperávamos e esperasse que seja feito com mais atenção e que tenha o menor número de erros bem como ser eficiente usar. Os problemas identificados são passíveis de correção, e caso aplicados, aumenta significativamente a qualidade de experiência do utilizador.</a:t>
            </a:r>
            <a:endParaRPr/>
          </a:p>
        </p:txBody>
      </p:sp>
      <p:sp>
        <p:nvSpPr>
          <p:cNvPr id="391" name="Google Shape;3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Algumas questões? Damos então por encerrada a nossa apresentação.</a:t>
            </a:r>
          </a:p>
        </p:txBody>
      </p:sp>
      <p:sp>
        <p:nvSpPr>
          <p:cNvPr id="347" name="Google Shape;3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265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que nos motivou a usar este website foi a nossa experiência com o mesmo. Eu pessoalmente uso-o para diversas atividades e vejo dificuldade por vezes a encontrar o que realmente quero fazer. Acredito que para um contabilista ou para alguém que trabalhe com algo relacionado às finanças seja de fácil uso porém para um utilizador comum que entra 4 a 5 vezes por ano, a usabilidade já é mais complexa.</a:t>
            </a:r>
            <a:endParaRPr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Autoridade</a:t>
            </a:r>
            <a:r>
              <a:rPr lang="en-US"/>
              <a:t> </a:t>
            </a:r>
            <a:r>
              <a:rPr lang="en-US" err="1"/>
              <a:t>Tributária</a:t>
            </a:r>
            <a:r>
              <a:rPr lang="en-US"/>
              <a:t> e </a:t>
            </a:r>
            <a:r>
              <a:rPr lang="en-US" err="1"/>
              <a:t>Aduaneira</a:t>
            </a:r>
            <a:endParaRPr lang="en-US"/>
          </a:p>
          <a:p>
            <a:pPr marL="0" indent="0">
              <a:buNone/>
            </a:pPr>
            <a:r>
              <a:rPr lang="en-US" err="1"/>
              <a:t>Assuntos</a:t>
            </a:r>
            <a:r>
              <a:rPr lang="en-US"/>
              <a:t> </a:t>
            </a:r>
            <a:r>
              <a:rPr lang="en-US" err="1"/>
              <a:t>relativos</a:t>
            </a:r>
            <a:r>
              <a:rPr lang="en-US"/>
              <a:t> a </a:t>
            </a:r>
            <a:r>
              <a:rPr lang="en-US" err="1"/>
              <a:t>finanças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Oferece</a:t>
            </a:r>
            <a:r>
              <a:rPr lang="en-US"/>
              <a:t> </a:t>
            </a:r>
            <a:r>
              <a:rPr lang="en-US" err="1"/>
              <a:t>serviço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gestão</a:t>
            </a:r>
            <a:r>
              <a:rPr lang="en-US"/>
              <a:t> das </a:t>
            </a:r>
            <a:r>
              <a:rPr lang="en-US" err="1"/>
              <a:t>finanças</a:t>
            </a:r>
            <a:r>
              <a:rPr lang="en-US"/>
              <a:t>, </a:t>
            </a:r>
            <a:r>
              <a:rPr lang="en-US" err="1"/>
              <a:t>pagamentos</a:t>
            </a:r>
            <a:r>
              <a:rPr lang="en-US"/>
              <a:t> via </a:t>
            </a:r>
            <a:r>
              <a:rPr lang="en-US" err="1"/>
              <a:t>eletrónica</a:t>
            </a:r>
            <a:r>
              <a:rPr lang="en-US"/>
              <a:t> e CONSULTA de </a:t>
            </a:r>
            <a:r>
              <a:rPr lang="en-US" err="1"/>
              <a:t>informação</a:t>
            </a:r>
            <a:r>
              <a:rPr lang="en-US"/>
              <a:t> </a:t>
            </a:r>
            <a:r>
              <a:rPr lang="en-US" err="1"/>
              <a:t>financeira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 err="1"/>
              <a:t>Geriri</a:t>
            </a:r>
            <a:r>
              <a:rPr lang="en-US"/>
              <a:t> </a:t>
            </a:r>
            <a:r>
              <a:rPr lang="en-US" err="1"/>
              <a:t>obrigações</a:t>
            </a:r>
            <a:r>
              <a:rPr lang="en-US"/>
              <a:t> </a:t>
            </a:r>
            <a:r>
              <a:rPr lang="en-US" err="1"/>
              <a:t>financeiras</a:t>
            </a:r>
            <a:r>
              <a:rPr lang="en-US"/>
              <a:t> </a:t>
            </a:r>
            <a:r>
              <a:rPr lang="en-US" err="1"/>
              <a:t>pessoais</a:t>
            </a:r>
            <a:r>
              <a:rPr lang="en-US"/>
              <a:t>, </a:t>
            </a:r>
            <a:r>
              <a:rPr lang="en-US" err="1"/>
              <a:t>assim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as de </a:t>
            </a:r>
            <a:r>
              <a:rPr lang="en-US" err="1"/>
              <a:t>atividades</a:t>
            </a:r>
            <a:r>
              <a:rPr lang="en-US"/>
              <a:t> de </a:t>
            </a:r>
            <a:r>
              <a:rPr lang="en-US" err="1"/>
              <a:t>negócio</a:t>
            </a:r>
            <a:endParaRPr lang="en-US"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355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Começamos por encontrar um problema relativo à sessão de login. Ao navegar pelo menu e ao aceder às várias secções, algumas delas fecham, aparentemente, a sessão sendo que em </a:t>
            </a:r>
            <a:r>
              <a:rPr lang="pt-PT" err="1"/>
              <a:t>backend</a:t>
            </a:r>
            <a:r>
              <a:rPr lang="pt-PT"/>
              <a:t> continuamos </a:t>
            </a:r>
            <a:r>
              <a:rPr lang="pt-PT" err="1"/>
              <a:t>logged</a:t>
            </a:r>
            <a:r>
              <a:rPr lang="pt-PT"/>
              <a:t> in, ou seja, o navegador mostra-nos que fechou a sessão porém na realidade não é isso que acontece.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Decidimos que a heurística seria a </a:t>
            </a:r>
            <a:r>
              <a:rPr lang="pt-PT" err="1"/>
              <a:t>visibility</a:t>
            </a:r>
            <a:r>
              <a:rPr lang="pt-PT"/>
              <a:t> of system status uma vez que o design deve sempre manter os utilizadores informados sobre o que está a acontecer. Atribuímos uma severidade de 2 portanto um </a:t>
            </a:r>
            <a:r>
              <a:rPr lang="pt-PT" err="1"/>
              <a:t>minor</a:t>
            </a:r>
            <a:r>
              <a:rPr lang="pt-PT"/>
              <a:t> </a:t>
            </a:r>
            <a:r>
              <a:rPr lang="pt-PT" err="1"/>
              <a:t>usability</a:t>
            </a:r>
            <a:r>
              <a:rPr lang="pt-PT"/>
              <a:t> problem com uma prioridade baixa.</a:t>
            </a: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Um outro problema que encontrámos foi o de eliminar mensagens sem confirmação. Quando o utilizar elimina uma mensagem não consegue confirma a sua deleção e posteriormente não a consegue recuperar sendo assim propenso a erros.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 heurística que considerámos foi a error </a:t>
            </a:r>
            <a:r>
              <a:rPr lang="pt-PT" err="1"/>
              <a:t>prevention</a:t>
            </a:r>
            <a:r>
              <a:rPr lang="pt-PT"/>
              <a:t> e o nível de severidade foi o 3, ou seja, um major </a:t>
            </a:r>
            <a:r>
              <a:rPr lang="pt-PT" err="1"/>
              <a:t>usability</a:t>
            </a:r>
            <a:r>
              <a:rPr lang="pt-PT"/>
              <a:t> problem com alta prioridade.</a:t>
            </a:r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56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1030" name="Picture 6" descr="Fundo de área de trabalho">
            <a:extLst>
              <a:ext uri="{FF2B5EF4-FFF2-40B4-BE49-F238E27FC236}">
                <a16:creationId xmlns:a16="http://schemas.microsoft.com/office/drawing/2014/main" id="{B514DDE0-BDDC-47BA-AEFD-514ACEDD7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51787" t="150" r="2399" b="-150"/>
          <a:stretch/>
        </p:blipFill>
        <p:spPr bwMode="auto">
          <a:xfrm>
            <a:off x="11003258" y="563418"/>
            <a:ext cx="6718052" cy="973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Google Shape;86;p13"/>
          <p:cNvCxnSpPr>
            <a:cxnSpLocks/>
          </p:cNvCxnSpPr>
          <p:nvPr/>
        </p:nvCxnSpPr>
        <p:spPr>
          <a:xfrm flipV="1">
            <a:off x="563420" y="553895"/>
            <a:ext cx="10529" cy="977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3"/>
          <p:cNvCxnSpPr/>
          <p:nvPr/>
        </p:nvCxnSpPr>
        <p:spPr>
          <a:xfrm rot="10800000">
            <a:off x="17724580" y="553895"/>
            <a:ext cx="0" cy="974772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13"/>
          <p:cNvCxnSpPr/>
          <p:nvPr/>
        </p:nvCxnSpPr>
        <p:spPr>
          <a:xfrm rot="10800000">
            <a:off x="566690" y="563420"/>
            <a:ext cx="1714736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9" name="Google Shape;89;p13"/>
          <p:cNvGrpSpPr/>
          <p:nvPr/>
        </p:nvGrpSpPr>
        <p:grpSpPr>
          <a:xfrm>
            <a:off x="1298030" y="8979333"/>
            <a:ext cx="9013828" cy="3266922"/>
            <a:chOff x="0" y="-47625"/>
            <a:chExt cx="2374012" cy="860425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2374012" cy="145882"/>
            </a:xfrm>
            <a:custGeom>
              <a:avLst/>
              <a:gdLst/>
              <a:ahLst/>
              <a:cxnLst/>
              <a:rect l="l" t="t" r="r" b="b"/>
              <a:pathLst>
                <a:path w="2374012" h="145882" extrusionOk="0">
                  <a:moveTo>
                    <a:pt x="0" y="0"/>
                  </a:moveTo>
                  <a:lnTo>
                    <a:pt x="2374012" y="0"/>
                  </a:lnTo>
                  <a:lnTo>
                    <a:pt x="2374012" y="145882"/>
                  </a:lnTo>
                  <a:lnTo>
                    <a:pt x="0" y="145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3"/>
          <p:cNvGrpSpPr/>
          <p:nvPr/>
        </p:nvGrpSpPr>
        <p:grpSpPr>
          <a:xfrm>
            <a:off x="544452" y="2278819"/>
            <a:ext cx="10502330" cy="2710821"/>
            <a:chOff x="-2232412" y="431250"/>
            <a:chExt cx="14003107" cy="3614428"/>
          </a:xfrm>
        </p:grpSpPr>
        <p:sp>
          <p:nvSpPr>
            <p:cNvPr id="96" name="Google Shape;96;p13"/>
            <p:cNvSpPr txBox="1"/>
            <p:nvPr/>
          </p:nvSpPr>
          <p:spPr>
            <a:xfrm>
              <a:off x="-2232412" y="431250"/>
              <a:ext cx="14003107" cy="1994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PORTAL DAS</a:t>
              </a:r>
              <a:endParaRPr/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-518700" y="2051286"/>
              <a:ext cx="10575683" cy="1994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FINANÇAS</a:t>
              </a:r>
              <a:endParaRPr/>
            </a:p>
          </p:txBody>
        </p:sp>
      </p:grpSp>
      <p:sp>
        <p:nvSpPr>
          <p:cNvPr id="98" name="Google Shape;98;p13"/>
          <p:cNvSpPr txBox="1"/>
          <p:nvPr/>
        </p:nvSpPr>
        <p:spPr>
          <a:xfrm>
            <a:off x="1498953" y="9230414"/>
            <a:ext cx="430599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IHC – ASSIGNMENT 1</a:t>
            </a:r>
            <a:endParaRPr lang="en-US"/>
          </a:p>
        </p:txBody>
      </p:sp>
      <p:sp>
        <p:nvSpPr>
          <p:cNvPr id="99" name="Google Shape;99;p13"/>
          <p:cNvSpPr txBox="1"/>
          <p:nvPr/>
        </p:nvSpPr>
        <p:spPr>
          <a:xfrm>
            <a:off x="5804944" y="9230414"/>
            <a:ext cx="4305990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2023/2024</a:t>
            </a:r>
            <a:endParaRPr/>
          </a:p>
        </p:txBody>
      </p:sp>
      <p:sp>
        <p:nvSpPr>
          <p:cNvPr id="21" name="Google Shape;117;p14">
            <a:extLst>
              <a:ext uri="{FF2B5EF4-FFF2-40B4-BE49-F238E27FC236}">
                <a16:creationId xmlns:a16="http://schemas.microsoft.com/office/drawing/2014/main" id="{A845799B-DD17-42ED-9390-8FCE477A5B77}"/>
              </a:ext>
            </a:extLst>
          </p:cNvPr>
          <p:cNvSpPr txBox="1"/>
          <p:nvPr/>
        </p:nvSpPr>
        <p:spPr>
          <a:xfrm>
            <a:off x="1829339" y="5429541"/>
            <a:ext cx="7932159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Guilherme Santos, 107961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DM Sans"/>
                <a:sym typeface="DM Sans"/>
              </a:rPr>
              <a:t>João Gaspar, 107708</a:t>
            </a:r>
            <a:endParaRPr lang="pt-PT" sz="1800">
              <a:latin typeface="DM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DM Sans"/>
                <a:sym typeface="DM Sans"/>
              </a:rPr>
              <a:t>Nuno Carvalho, 97783</a:t>
            </a:r>
            <a:endParaRPr sz="1800"/>
          </a:p>
        </p:txBody>
      </p:sp>
      <p:sp>
        <p:nvSpPr>
          <p:cNvPr id="26" name="Google Shape;98;p13">
            <a:extLst>
              <a:ext uri="{FF2B5EF4-FFF2-40B4-BE49-F238E27FC236}">
                <a16:creationId xmlns:a16="http://schemas.microsoft.com/office/drawing/2014/main" id="{1A5177B9-578D-4427-8F09-F6BAAC64A54E}"/>
              </a:ext>
            </a:extLst>
          </p:cNvPr>
          <p:cNvSpPr txBox="1"/>
          <p:nvPr/>
        </p:nvSpPr>
        <p:spPr>
          <a:xfrm>
            <a:off x="6028044" y="9230414"/>
            <a:ext cx="340043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P5</a:t>
            </a:r>
            <a:endParaRPr lang="en-US"/>
          </a:p>
        </p:txBody>
      </p:sp>
      <p:cxnSp>
        <p:nvCxnSpPr>
          <p:cNvPr id="17" name="Google Shape;87;p13">
            <a:extLst>
              <a:ext uri="{FF2B5EF4-FFF2-40B4-BE49-F238E27FC236}">
                <a16:creationId xmlns:a16="http://schemas.microsoft.com/office/drawing/2014/main" id="{0BDBE4A2-936A-4472-8FEB-655868114D4B}"/>
              </a:ext>
            </a:extLst>
          </p:cNvPr>
          <p:cNvCxnSpPr/>
          <p:nvPr/>
        </p:nvCxnSpPr>
        <p:spPr>
          <a:xfrm rot="10800000">
            <a:off x="11003258" y="563418"/>
            <a:ext cx="0" cy="974772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4" name="Picture 10" descr="Study and Adaptation of the Autonomous Driving Simulator CARLA for  ATLASCAR2 &gt; Datasets">
            <a:extLst>
              <a:ext uri="{FF2B5EF4-FFF2-40B4-BE49-F238E27FC236}">
                <a16:creationId xmlns:a16="http://schemas.microsoft.com/office/drawing/2014/main" id="{1F97B09A-1FB0-B4DB-3CBD-F1DC99045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6" r="41039"/>
          <a:stretch/>
        </p:blipFill>
        <p:spPr bwMode="auto">
          <a:xfrm>
            <a:off x="9147147" y="8008181"/>
            <a:ext cx="1164711" cy="10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cxnSp>
        <p:nvCxnSpPr>
          <p:cNvPr id="266" name="Google Shape;266;p22"/>
          <p:cNvCxnSpPr/>
          <p:nvPr/>
        </p:nvCxnSpPr>
        <p:spPr>
          <a:xfrm rot="10800000">
            <a:off x="-94826" y="5133975"/>
            <a:ext cx="1844089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22"/>
          <p:cNvCxnSpPr/>
          <p:nvPr/>
        </p:nvCxnSpPr>
        <p:spPr>
          <a:xfrm rot="10800000">
            <a:off x="9144000" y="0"/>
            <a:ext cx="19050" cy="1028913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22"/>
          <p:cNvSpPr txBox="1"/>
          <p:nvPr/>
        </p:nvSpPr>
        <p:spPr>
          <a:xfrm>
            <a:off x="58744" y="1043494"/>
            <a:ext cx="900813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ISSUE: </a:t>
            </a:r>
            <a:r>
              <a:rPr lang="en-US" sz="6600" b="1">
                <a:latin typeface="DM Sans"/>
                <a:ea typeface="DM Sans"/>
                <a:cs typeface="DM Sans"/>
                <a:sym typeface="DM Sans"/>
              </a:rPr>
              <a:t>UNABILITY TO GO BACK</a:t>
            </a:r>
            <a:endParaRPr lang="en-US" sz="6600" b="1">
              <a:latin typeface="DM Sans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028700" y="6025338"/>
            <a:ext cx="7068223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DESCRIPTION:</a:t>
            </a:r>
          </a:p>
          <a:p>
            <a:pPr algn="just">
              <a:lnSpc>
                <a:spcPct val="140000"/>
              </a:lnSpc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When </a:t>
            </a: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going to a different page, the user has no way of going back to the previous page other than the browser button</a:t>
            </a:r>
            <a:endParaRPr lang="en-US" sz="21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0182225" y="981075"/>
            <a:ext cx="7077075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HEURISTIC: User control and freedom</a:t>
            </a:r>
            <a:endParaRPr lang="en-US" sz="2100" b="0" i="0" u="none" strike="noStrike" cap="none">
              <a:solidFill>
                <a:srgbClr val="000000"/>
              </a:solidFill>
              <a:ea typeface="DM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M Sans"/>
                <a:sym typeface="DM Sans"/>
              </a:rPr>
              <a:t>SEVERITY: 2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5756D-0204-85F7-2DFB-7BC31D0C7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989" y="5138343"/>
            <a:ext cx="9144000" cy="514515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467FA7A-2B73-5F37-63D9-8FD3ED096E0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10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43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 descr="Uma imagem com texto, captura de ecrã, software, Página web&#10;&#10;Descrição gerada automaticamente">
            <a:extLst>
              <a:ext uri="{FF2B5EF4-FFF2-40B4-BE49-F238E27FC236}">
                <a16:creationId xmlns:a16="http://schemas.microsoft.com/office/drawing/2014/main" id="{D8033EC6-846D-42C3-90F1-9C974D4B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049" y="5143500"/>
            <a:ext cx="9143999" cy="5155345"/>
          </a:xfrm>
          <a:prstGeom prst="rect">
            <a:avLst/>
          </a:prstGeom>
        </p:spPr>
      </p:pic>
      <p:cxnSp>
        <p:nvCxnSpPr>
          <p:cNvPr id="266" name="Google Shape;266;p22"/>
          <p:cNvCxnSpPr/>
          <p:nvPr/>
        </p:nvCxnSpPr>
        <p:spPr>
          <a:xfrm rot="10800000">
            <a:off x="-94826" y="5133975"/>
            <a:ext cx="1844089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22"/>
          <p:cNvCxnSpPr/>
          <p:nvPr/>
        </p:nvCxnSpPr>
        <p:spPr>
          <a:xfrm rot="10800000">
            <a:off x="9144000" y="0"/>
            <a:ext cx="19050" cy="1028913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22"/>
          <p:cNvSpPr txBox="1"/>
          <p:nvPr/>
        </p:nvSpPr>
        <p:spPr>
          <a:xfrm>
            <a:off x="58744" y="1551325"/>
            <a:ext cx="900813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ISSUE: MENU ALWAYS CHANGING</a:t>
            </a:r>
            <a:endParaRPr sz="1000"/>
          </a:p>
        </p:txBody>
      </p:sp>
      <p:sp>
        <p:nvSpPr>
          <p:cNvPr id="269" name="Google Shape;269;p22"/>
          <p:cNvSpPr txBox="1"/>
          <p:nvPr/>
        </p:nvSpPr>
        <p:spPr>
          <a:xfrm>
            <a:off x="1028700" y="6025338"/>
            <a:ext cx="7068223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DESCRIPTION:</a:t>
            </a:r>
            <a:b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When you access the menu, instead of expanding it, you notice a constant change in its appearance.</a:t>
            </a:r>
            <a:endParaRPr lang="en-US"/>
          </a:p>
        </p:txBody>
      </p:sp>
      <p:sp>
        <p:nvSpPr>
          <p:cNvPr id="270" name="Google Shape;270;p22"/>
          <p:cNvSpPr txBox="1"/>
          <p:nvPr/>
        </p:nvSpPr>
        <p:spPr>
          <a:xfrm>
            <a:off x="10182225" y="981075"/>
            <a:ext cx="7077075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HEURISTIC: Recognition rather than recall</a:t>
            </a: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 </a:t>
            </a:r>
            <a:endParaRPr lang="en-US" sz="21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M Sans"/>
                <a:sym typeface="DM Sans"/>
              </a:rPr>
              <a:t>SEVERITY: 2</a:t>
            </a:r>
            <a:endParaRPr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E765969-C927-C778-4F31-2F8586DF25E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11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F84D0C-2DC1-4FBE-BD04-B14DCCBD8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14"/>
          <a:stretch/>
        </p:blipFill>
        <p:spPr>
          <a:xfrm>
            <a:off x="9176248" y="5143499"/>
            <a:ext cx="9140787" cy="5143501"/>
          </a:xfrm>
          <a:prstGeom prst="rect">
            <a:avLst/>
          </a:prstGeom>
        </p:spPr>
      </p:pic>
      <p:cxnSp>
        <p:nvCxnSpPr>
          <p:cNvPr id="266" name="Google Shape;266;p22"/>
          <p:cNvCxnSpPr/>
          <p:nvPr/>
        </p:nvCxnSpPr>
        <p:spPr>
          <a:xfrm rot="10800000">
            <a:off x="-94826" y="5133975"/>
            <a:ext cx="1844089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22"/>
          <p:cNvCxnSpPr/>
          <p:nvPr/>
        </p:nvCxnSpPr>
        <p:spPr>
          <a:xfrm rot="10800000">
            <a:off x="9144000" y="0"/>
            <a:ext cx="19050" cy="1028913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22"/>
          <p:cNvSpPr txBox="1"/>
          <p:nvPr/>
        </p:nvSpPr>
        <p:spPr>
          <a:xfrm>
            <a:off x="58744" y="1043494"/>
            <a:ext cx="9008134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ISSUE: LITTLE-HERALDED MOBILE APPLICATION</a:t>
            </a:r>
            <a:endParaRPr sz="1000"/>
          </a:p>
        </p:txBody>
      </p:sp>
      <p:sp>
        <p:nvSpPr>
          <p:cNvPr id="269" name="Google Shape;269;p22"/>
          <p:cNvSpPr txBox="1"/>
          <p:nvPr/>
        </p:nvSpPr>
        <p:spPr>
          <a:xfrm>
            <a:off x="1028700" y="6025338"/>
            <a:ext cx="7068223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DESCRIPTION:</a:t>
            </a: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 just a few pages while using the website, the user becomes aware of the existence of a mobile application. </a:t>
            </a:r>
            <a:endParaRPr lang="en-US"/>
          </a:p>
        </p:txBody>
      </p:sp>
      <p:sp>
        <p:nvSpPr>
          <p:cNvPr id="270" name="Google Shape;270;p22"/>
          <p:cNvSpPr txBox="1"/>
          <p:nvPr/>
        </p:nvSpPr>
        <p:spPr>
          <a:xfrm>
            <a:off x="10182225" y="981075"/>
            <a:ext cx="7077075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HEURISTIC: </a:t>
            </a:r>
            <a:r>
              <a:rPr lang="en-US" sz="2100">
                <a:latin typeface="DM Sans"/>
                <a:sym typeface="DM Sans"/>
              </a:rPr>
              <a:t>Consistency and Standards</a:t>
            </a:r>
            <a:endParaRPr lang="en-US" b="0" i="0" u="none" strike="noStrike" cap="none">
              <a:solidFill>
                <a:srgbClr val="000000"/>
              </a:solidFill>
              <a:ea typeface="DM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M Sans"/>
                <a:sym typeface="DM Sans"/>
              </a:rPr>
              <a:t>SEVERITY: 2</a:t>
            </a:r>
            <a:endParaRPr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B3FCB92-0B86-6677-7496-A584C399CA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890851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12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5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268E6-CB78-22E4-BB35-1307954DE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3"/>
          <a:stretch/>
        </p:blipFill>
        <p:spPr>
          <a:xfrm>
            <a:off x="9163050" y="5145040"/>
            <a:ext cx="9124950" cy="5140421"/>
          </a:xfrm>
          <a:prstGeom prst="rect">
            <a:avLst/>
          </a:prstGeom>
        </p:spPr>
      </p:pic>
      <p:cxnSp>
        <p:nvCxnSpPr>
          <p:cNvPr id="266" name="Google Shape;266;p22"/>
          <p:cNvCxnSpPr/>
          <p:nvPr/>
        </p:nvCxnSpPr>
        <p:spPr>
          <a:xfrm rot="10800000">
            <a:off x="-94826" y="5133975"/>
            <a:ext cx="1844089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22"/>
          <p:cNvCxnSpPr/>
          <p:nvPr/>
        </p:nvCxnSpPr>
        <p:spPr>
          <a:xfrm rot="10800000">
            <a:off x="9144000" y="0"/>
            <a:ext cx="19050" cy="1028913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22"/>
          <p:cNvSpPr txBox="1"/>
          <p:nvPr/>
        </p:nvSpPr>
        <p:spPr>
          <a:xfrm>
            <a:off x="58744" y="1551325"/>
            <a:ext cx="900813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ISSUE: </a:t>
            </a:r>
            <a:r>
              <a:rPr lang="en-US" sz="6600" b="1">
                <a:latin typeface="DM Sans"/>
                <a:ea typeface="DM Sans"/>
                <a:cs typeface="DM Sans"/>
                <a:sym typeface="DM Sans"/>
              </a:rPr>
              <a:t>SIMILAR OPTIONS</a:t>
            </a:r>
            <a:endParaRPr lang="en-US" sz="6600" b="1">
              <a:latin typeface="DM Sans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028700" y="6025338"/>
            <a:ext cx="7068223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DESCRIPTION: </a:t>
            </a: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During the search for the correct option, the user encounters similar choices.</a:t>
            </a:r>
          </a:p>
        </p:txBody>
      </p:sp>
      <p:sp>
        <p:nvSpPr>
          <p:cNvPr id="270" name="Google Shape;270;p22"/>
          <p:cNvSpPr txBox="1"/>
          <p:nvPr/>
        </p:nvSpPr>
        <p:spPr>
          <a:xfrm>
            <a:off x="10182225" y="981075"/>
            <a:ext cx="7077075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HEURISTIC: </a:t>
            </a:r>
            <a:r>
              <a:rPr lang="en-US" sz="2100">
                <a:latin typeface="DM Sans"/>
                <a:ea typeface="DM Sans"/>
                <a:sym typeface="DM Sans"/>
              </a:rPr>
              <a:t>Visibility of System Status</a:t>
            </a:r>
            <a:endParaRPr lang="en-US" sz="210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ct val="140000"/>
              </a:lnSpc>
            </a:pPr>
            <a:r>
              <a:rPr lang="en-US" sz="2100">
                <a:latin typeface="DM Sans"/>
                <a:sym typeface="DM Sans"/>
              </a:rPr>
              <a:t>SEVERITY: 2</a:t>
            </a:r>
            <a:endParaRPr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780A89C-02E0-B8BD-BEAA-DE45B6797A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13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48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E96D6-12B2-4AAD-FCC8-9B9759109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"/>
          <a:stretch/>
        </p:blipFill>
        <p:spPr>
          <a:xfrm>
            <a:off x="9163050" y="5149369"/>
            <a:ext cx="9120621" cy="5140419"/>
          </a:xfrm>
          <a:prstGeom prst="rect">
            <a:avLst/>
          </a:prstGeom>
        </p:spPr>
      </p:pic>
      <p:cxnSp>
        <p:nvCxnSpPr>
          <p:cNvPr id="266" name="Google Shape;266;p22"/>
          <p:cNvCxnSpPr/>
          <p:nvPr/>
        </p:nvCxnSpPr>
        <p:spPr>
          <a:xfrm rot="10800000">
            <a:off x="-94826" y="5133975"/>
            <a:ext cx="1844089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22"/>
          <p:cNvCxnSpPr/>
          <p:nvPr/>
        </p:nvCxnSpPr>
        <p:spPr>
          <a:xfrm rot="10800000">
            <a:off x="9144000" y="0"/>
            <a:ext cx="19050" cy="1028913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22"/>
          <p:cNvSpPr txBox="1"/>
          <p:nvPr/>
        </p:nvSpPr>
        <p:spPr>
          <a:xfrm>
            <a:off x="58744" y="1551325"/>
            <a:ext cx="900813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ISSUE: </a:t>
            </a:r>
            <a:r>
              <a:rPr lang="en-US" sz="6600" b="1">
                <a:latin typeface="DM Sans"/>
                <a:ea typeface="DM Sans"/>
                <a:cs typeface="DM Sans"/>
                <a:sym typeface="DM Sans"/>
              </a:rPr>
              <a:t>DIFFERENT LANGUAGE</a:t>
            </a:r>
            <a:endParaRPr lang="en-US" sz="6600" b="1">
              <a:latin typeface="DM Sans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028700" y="6025338"/>
            <a:ext cx="7068223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DESCRIPTION:</a:t>
            </a:r>
            <a:r>
              <a:rPr lang="en-US" sz="2100">
                <a:latin typeface="DM Sans"/>
                <a:ea typeface="DM Sans"/>
                <a:cs typeface="DM Sans"/>
                <a:sym typeface="DM Sans"/>
              </a:rPr>
              <a:t> </a:t>
            </a:r>
            <a:endParaRPr lang="en-US">
              <a:ea typeface="DM Sans"/>
              <a:sym typeface="DM Sans"/>
            </a:endParaRPr>
          </a:p>
          <a:p>
            <a:pPr algn="just">
              <a:lnSpc>
                <a:spcPct val="140000"/>
              </a:lnSpc>
            </a:pPr>
            <a:r>
              <a:rPr lang="en-US" sz="2100">
                <a:latin typeface="DM Sans"/>
              </a:rPr>
              <a:t>When you search for information, you may encounter text in another language, which some people can find difficult to understand.</a:t>
            </a:r>
          </a:p>
        </p:txBody>
      </p:sp>
      <p:sp>
        <p:nvSpPr>
          <p:cNvPr id="270" name="Google Shape;270;p22"/>
          <p:cNvSpPr txBox="1"/>
          <p:nvPr/>
        </p:nvSpPr>
        <p:spPr>
          <a:xfrm>
            <a:off x="10182225" y="981075"/>
            <a:ext cx="7077075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HEURISTIC: </a:t>
            </a:r>
            <a:r>
              <a:rPr lang="en-US" sz="210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Match between system and the real world</a:t>
            </a:r>
          </a:p>
          <a:p>
            <a:pPr algn="ctr">
              <a:lnSpc>
                <a:spcPct val="140000"/>
              </a:lnSpc>
            </a:pPr>
            <a:r>
              <a:rPr lang="en-US" sz="2100">
                <a:latin typeface="DM Sans"/>
                <a:sym typeface="DM Sans"/>
              </a:rPr>
              <a:t>SEVERITY: 2</a:t>
            </a:r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EB40E3E-C75A-E286-071F-6C731F00F4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14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61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cxnSp>
        <p:nvCxnSpPr>
          <p:cNvPr id="220" name="Google Shape;220;p20"/>
          <p:cNvCxnSpPr>
            <a:cxnSpLocks/>
          </p:cNvCxnSpPr>
          <p:nvPr/>
        </p:nvCxnSpPr>
        <p:spPr>
          <a:xfrm flipH="1">
            <a:off x="566691" y="9639548"/>
            <a:ext cx="1715788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0"/>
          <p:cNvCxnSpPr/>
          <p:nvPr/>
        </p:nvCxnSpPr>
        <p:spPr>
          <a:xfrm rot="10800000">
            <a:off x="563420" y="-45048"/>
            <a:ext cx="0" cy="10377096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Google Shape;223;p20"/>
          <p:cNvCxnSpPr/>
          <p:nvPr/>
        </p:nvCxnSpPr>
        <p:spPr>
          <a:xfrm rot="10800000">
            <a:off x="17724580" y="553895"/>
            <a:ext cx="0" cy="974772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10800000">
            <a:off x="566690" y="563420"/>
            <a:ext cx="17147361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Google Shape;231;p20"/>
          <p:cNvSpPr txBox="1"/>
          <p:nvPr/>
        </p:nvSpPr>
        <p:spPr>
          <a:xfrm>
            <a:off x="1570817" y="1306421"/>
            <a:ext cx="15139106" cy="119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SUMMARY OF PROBLEMS</a:t>
            </a:r>
            <a:endParaRPr/>
          </a:p>
        </p:txBody>
      </p:sp>
      <p:sp>
        <p:nvSpPr>
          <p:cNvPr id="16" name="Google Shape;769;g11a9404f3b8_0_355">
            <a:extLst>
              <a:ext uri="{FF2B5EF4-FFF2-40B4-BE49-F238E27FC236}">
                <a16:creationId xmlns:a16="http://schemas.microsoft.com/office/drawing/2014/main" id="{0F4B0121-0C2D-48D7-9E70-ADA3FF7526F4}"/>
              </a:ext>
            </a:extLst>
          </p:cNvPr>
          <p:cNvSpPr/>
          <p:nvPr/>
        </p:nvSpPr>
        <p:spPr>
          <a:xfrm>
            <a:off x="1126841" y="3034731"/>
            <a:ext cx="15934602" cy="5914177"/>
          </a:xfrm>
          <a:prstGeom prst="roundRect">
            <a:avLst>
              <a:gd name="adj" fmla="val 6142"/>
            </a:avLst>
          </a:prstGeom>
          <a:solidFill>
            <a:srgbClr val="B1BC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" name="Google Shape;771;g11a9404f3b8_0_355">
            <a:extLst>
              <a:ext uri="{FF2B5EF4-FFF2-40B4-BE49-F238E27FC236}">
                <a16:creationId xmlns:a16="http://schemas.microsoft.com/office/drawing/2014/main" id="{2D7FEDE4-74AA-4BE8-B7A2-9922EB87C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8101539"/>
              </p:ext>
            </p:extLst>
          </p:nvPr>
        </p:nvGraphicFramePr>
        <p:xfrm>
          <a:off x="1445564" y="3207404"/>
          <a:ext cx="15297155" cy="55688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59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431">
                  <a:extLst>
                    <a:ext uri="{9D8B030D-6E8A-4147-A177-3AD203B41FA5}">
                      <a16:colId xmlns:a16="http://schemas.microsoft.com/office/drawing/2014/main" val="3855608193"/>
                    </a:ext>
                  </a:extLst>
                </a:gridCol>
                <a:gridCol w="305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9431">
                  <a:extLst>
                    <a:ext uri="{9D8B030D-6E8A-4147-A177-3AD203B41FA5}">
                      <a16:colId xmlns:a16="http://schemas.microsoft.com/office/drawing/2014/main" val="145357892"/>
                    </a:ext>
                  </a:extLst>
                </a:gridCol>
                <a:gridCol w="3059431">
                  <a:extLst>
                    <a:ext uri="{9D8B030D-6E8A-4147-A177-3AD203B41FA5}">
                      <a16:colId xmlns:a16="http://schemas.microsoft.com/office/drawing/2014/main" val="1737536453"/>
                    </a:ext>
                  </a:extLst>
                </a:gridCol>
              </a:tblGrid>
              <a:tr h="638296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Staatliches"/>
                          <a:cs typeface="Staatliches"/>
                          <a:sym typeface="Staatliches"/>
                        </a:rPr>
                        <a:t>Guilherme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sym typeface="Anaheim"/>
                        </a:rPr>
                        <a:t>João</a:t>
                      </a:r>
                      <a:endParaRPr lang="en-US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  <a:sym typeface="Anaheim"/>
                        </a:rPr>
                        <a:t>Nuno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  <a:sym typeface="Anaheim"/>
                        </a:rPr>
                        <a:t>Median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296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sym typeface="Staatliches"/>
                        </a:rPr>
                        <a:t>LOGIN SESSION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Staatliches"/>
                          <a:cs typeface="Staatliches"/>
                        </a:rPr>
                        <a:t>2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  <a:sym typeface="Anaheim"/>
                        </a:rPr>
                        <a:t>2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914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MESSAGE DELETION WITHOUT CONFIRM</a:t>
                      </a: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DM Sans"/>
                          <a:cs typeface="DM Sans"/>
                        </a:rPr>
                        <a:t> 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Staatliches"/>
                          <a:cs typeface="Staatliches"/>
                        </a:rPr>
                        <a:t>3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3</a:t>
                      </a:r>
                      <a:endParaRPr lang="en-US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296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UNABILITY TO GO BACK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Staatliches"/>
                          <a:cs typeface="Staatliches"/>
                        </a:rPr>
                        <a:t>2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  <a:sym typeface="Anaheim"/>
                        </a:rPr>
                        <a:t>2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914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MENU ALWAYS CHANGING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Staatliches"/>
                          <a:cs typeface="Staatliches"/>
                        </a:rPr>
                        <a:t>2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  <a:sym typeface="Anaheim"/>
                        </a:rPr>
                        <a:t>2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296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SIMILAR OPTIONS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Staatliches"/>
                          <a:cs typeface="Staatliches"/>
                        </a:rPr>
                        <a:t>2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555897"/>
                  </a:ext>
                </a:extLst>
              </a:tr>
              <a:tr h="638296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DIFFERENT LANGUAGE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Staatliches"/>
                          <a:cs typeface="Staatliches"/>
                        </a:rPr>
                        <a:t>2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79043"/>
                  </a:ext>
                </a:extLst>
              </a:tr>
              <a:tr h="776914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LITTLE-HERALDED MOBILE APPLICATION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Staatliches"/>
                          <a:cs typeface="Staatliches"/>
                        </a:rPr>
                        <a:t>2</a:t>
                      </a:r>
                      <a:endParaRPr lang="en" sz="2000" b="0" i="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  <a:sym typeface="Anaheim"/>
                        </a:rPr>
                        <a:t>2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i="0" u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M Sans"/>
                          <a:ea typeface="Anaheim"/>
                          <a:cs typeface="Anaheim"/>
                        </a:rPr>
                        <a:t>2</a:t>
                      </a:r>
                      <a:endParaRPr lang="en-US" sz="2000" b="0" i="0" u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953467"/>
                  </a:ext>
                </a:extLst>
              </a:tr>
            </a:tbl>
          </a:graphicData>
        </a:graphic>
      </p:graphicFrame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0FC56B1-FC36-EEA2-9FA4-6BE23814781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15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637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sp>
        <p:nvSpPr>
          <p:cNvPr id="482" name="Google Shape;482;p34"/>
          <p:cNvSpPr txBox="1"/>
          <p:nvPr/>
        </p:nvSpPr>
        <p:spPr>
          <a:xfrm>
            <a:off x="7714964" y="2586998"/>
            <a:ext cx="976976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COGNITIVE WALKTHROUGH</a:t>
            </a:r>
            <a:endParaRPr/>
          </a:p>
        </p:txBody>
      </p:sp>
      <p:cxnSp>
        <p:nvCxnSpPr>
          <p:cNvPr id="488" name="Google Shape;488;p34"/>
          <p:cNvCxnSpPr/>
          <p:nvPr/>
        </p:nvCxnSpPr>
        <p:spPr>
          <a:xfrm rot="10800000">
            <a:off x="7421420" y="-97947"/>
            <a:ext cx="0" cy="10433743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9" name="Google Shape;489;p34"/>
          <p:cNvCxnSpPr/>
          <p:nvPr/>
        </p:nvCxnSpPr>
        <p:spPr>
          <a:xfrm rot="10800000">
            <a:off x="6867525" y="-97627"/>
            <a:ext cx="0" cy="10442945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0" name="Google Shape;490;p34"/>
          <p:cNvCxnSpPr/>
          <p:nvPr/>
        </p:nvCxnSpPr>
        <p:spPr>
          <a:xfrm rot="10800000">
            <a:off x="7421420" y="9267825"/>
            <a:ext cx="10304979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1" name="Google Shape;491;p34"/>
          <p:cNvCxnSpPr/>
          <p:nvPr/>
        </p:nvCxnSpPr>
        <p:spPr>
          <a:xfrm rot="10800000" flipH="1">
            <a:off x="17724580" y="1056418"/>
            <a:ext cx="1820" cy="8213224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2" name="Google Shape;492;p34"/>
          <p:cNvCxnSpPr/>
          <p:nvPr/>
        </p:nvCxnSpPr>
        <p:spPr>
          <a:xfrm rot="10800000">
            <a:off x="7429127" y="1046893"/>
            <a:ext cx="10304978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50" name="Picture 2" descr="Cognitive Walkthrough in UX: Key Strategies &amp; Methods | TMDesign">
            <a:extLst>
              <a:ext uri="{FF2B5EF4-FFF2-40B4-BE49-F238E27FC236}">
                <a16:creationId xmlns:a16="http://schemas.microsoft.com/office/drawing/2014/main" id="{B828C5B4-9563-4D8D-A16C-E74067771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-186" r="32230" b="186"/>
          <a:stretch/>
        </p:blipFill>
        <p:spPr bwMode="auto">
          <a:xfrm>
            <a:off x="-1" y="-19164"/>
            <a:ext cx="685981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DC4F282-CA3E-6004-1298-634CB6472AC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16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087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95D55-F15D-4E9C-B9A2-1467B3C49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2" y="5599923"/>
            <a:ext cx="11315856" cy="413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7" name="Google Shape;197;p19"/>
          <p:cNvCxnSpPr/>
          <p:nvPr/>
        </p:nvCxnSpPr>
        <p:spPr>
          <a:xfrm rot="10800000">
            <a:off x="563420" y="556957"/>
            <a:ext cx="0" cy="9190763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19"/>
          <p:cNvCxnSpPr/>
          <p:nvPr/>
        </p:nvCxnSpPr>
        <p:spPr>
          <a:xfrm rot="10800000">
            <a:off x="559610" y="563420"/>
            <a:ext cx="17173938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19"/>
          <p:cNvCxnSpPr/>
          <p:nvPr/>
        </p:nvCxnSpPr>
        <p:spPr>
          <a:xfrm rot="10800000">
            <a:off x="17724580" y="562078"/>
            <a:ext cx="0" cy="9185643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19"/>
          <p:cNvCxnSpPr/>
          <p:nvPr/>
        </p:nvCxnSpPr>
        <p:spPr>
          <a:xfrm rot="10800000">
            <a:off x="554828" y="9738196"/>
            <a:ext cx="17179277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19"/>
          <p:cNvCxnSpPr/>
          <p:nvPr/>
        </p:nvCxnSpPr>
        <p:spPr>
          <a:xfrm rot="10800000">
            <a:off x="563420" y="2825793"/>
            <a:ext cx="17159624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p19"/>
          <p:cNvCxnSpPr>
            <a:cxnSpLocks/>
          </p:cNvCxnSpPr>
          <p:nvPr/>
        </p:nvCxnSpPr>
        <p:spPr>
          <a:xfrm flipV="1">
            <a:off x="11897394" y="2825792"/>
            <a:ext cx="0" cy="6912405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19"/>
          <p:cNvCxnSpPr>
            <a:cxnSpLocks/>
          </p:cNvCxnSpPr>
          <p:nvPr/>
        </p:nvCxnSpPr>
        <p:spPr>
          <a:xfrm flipH="1" flipV="1">
            <a:off x="553895" y="5599904"/>
            <a:ext cx="17149735" cy="17633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19"/>
          <p:cNvSpPr txBox="1"/>
          <p:nvPr/>
        </p:nvSpPr>
        <p:spPr>
          <a:xfrm>
            <a:off x="2727496" y="949984"/>
            <a:ext cx="1280253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TASK</a:t>
            </a:r>
            <a:endParaRPr/>
          </a:p>
        </p:txBody>
      </p:sp>
      <p:sp>
        <p:nvSpPr>
          <p:cNvPr id="206" name="Google Shape;206;p19"/>
          <p:cNvSpPr txBox="1"/>
          <p:nvPr/>
        </p:nvSpPr>
        <p:spPr>
          <a:xfrm>
            <a:off x="668196" y="3039648"/>
            <a:ext cx="329847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TASK</a:t>
            </a: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12005195" y="3039648"/>
            <a:ext cx="5039492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ISSUE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12005194" y="3727552"/>
            <a:ext cx="5611583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While filling in the form, the user may find it difficult to know which option to choose because of the technical terms.</a:t>
            </a:r>
            <a:endParaRPr lang="en-US"/>
          </a:p>
        </p:txBody>
      </p:sp>
      <p:sp>
        <p:nvSpPr>
          <p:cNvPr id="210" name="Google Shape;210;p19"/>
          <p:cNvSpPr txBox="1"/>
          <p:nvPr/>
        </p:nvSpPr>
        <p:spPr>
          <a:xfrm>
            <a:off x="7034378" y="3039648"/>
            <a:ext cx="329847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USER</a:t>
            </a:r>
            <a:endParaRPr/>
          </a:p>
        </p:txBody>
      </p:sp>
      <p:sp>
        <p:nvSpPr>
          <p:cNvPr id="211" name="Google Shape;211;p19"/>
          <p:cNvSpPr txBox="1"/>
          <p:nvPr/>
        </p:nvSpPr>
        <p:spPr>
          <a:xfrm>
            <a:off x="671222" y="3729893"/>
            <a:ext cx="6135168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Step 1: Look for the option to submit IRS. </a:t>
            </a: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Step 2: Select the correct one and start filling in the corresponding form.</a:t>
            </a:r>
            <a:endParaRPr/>
          </a:p>
        </p:txBody>
      </p:sp>
      <p:sp>
        <p:nvSpPr>
          <p:cNvPr id="212" name="Google Shape;212;p19"/>
          <p:cNvSpPr txBox="1"/>
          <p:nvPr/>
        </p:nvSpPr>
        <p:spPr>
          <a:xfrm>
            <a:off x="12005195" y="5835083"/>
            <a:ext cx="329847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AF1"/>
                </a:solidFill>
                <a:latin typeface="DM Sans"/>
                <a:sym typeface="DM Sans"/>
              </a:rPr>
              <a:t>QUESTIONS</a:t>
            </a:r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12005195" y="6524503"/>
            <a:ext cx="5611578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Will the user know what to do at this step?</a:t>
            </a: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If the user does the right thing, will they know that they did the right thing, and are making progress towards their goal?</a:t>
            </a:r>
            <a:endParaRPr lang="pt-PT"/>
          </a:p>
        </p:txBody>
      </p:sp>
      <p:cxnSp>
        <p:nvCxnSpPr>
          <p:cNvPr id="214" name="Google Shape;214;p19"/>
          <p:cNvCxnSpPr>
            <a:cxnSpLocks/>
          </p:cNvCxnSpPr>
          <p:nvPr/>
        </p:nvCxnSpPr>
        <p:spPr>
          <a:xfrm flipV="1">
            <a:off x="6926576" y="2813875"/>
            <a:ext cx="0" cy="2767678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11;p19">
            <a:extLst>
              <a:ext uri="{FF2B5EF4-FFF2-40B4-BE49-F238E27FC236}">
                <a16:creationId xmlns:a16="http://schemas.microsoft.com/office/drawing/2014/main" id="{2DD0B9D7-9D8A-41F8-8B80-2839A316EE82}"/>
              </a:ext>
            </a:extLst>
          </p:cNvPr>
          <p:cNvSpPr txBox="1"/>
          <p:nvPr/>
        </p:nvSpPr>
        <p:spPr>
          <a:xfrm>
            <a:off x="7034378" y="3741032"/>
            <a:ext cx="4755217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Portuguese citizens who receive taxable income.</a:t>
            </a:r>
            <a:endParaRPr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8F2AF2E-38AA-718C-FE1F-B9AD38E8EA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17</a:t>
            </a:fld>
            <a:endParaRPr 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0;p21">
            <a:extLst>
              <a:ext uri="{FF2B5EF4-FFF2-40B4-BE49-F238E27FC236}">
                <a16:creationId xmlns:a16="http://schemas.microsoft.com/office/drawing/2014/main" id="{F401C26E-E841-4F18-AF4A-810ABBE386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3074" name="Picture 2" descr="More 60 Good points Synonyms. Similar words for Good points.">
            <a:extLst>
              <a:ext uri="{FF2B5EF4-FFF2-40B4-BE49-F238E27FC236}">
                <a16:creationId xmlns:a16="http://schemas.microsoft.com/office/drawing/2014/main" id="{DACE9C06-B01C-4004-BF41-3CDBD25B8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8" r="1404" b="7399"/>
          <a:stretch/>
        </p:blipFill>
        <p:spPr bwMode="auto">
          <a:xfrm>
            <a:off x="9817396" y="1028700"/>
            <a:ext cx="787033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9" name="Google Shape;499;p35"/>
          <p:cNvCxnSpPr/>
          <p:nvPr/>
        </p:nvCxnSpPr>
        <p:spPr>
          <a:xfrm rot="10800000">
            <a:off x="9153525" y="-97947"/>
            <a:ext cx="0" cy="10433743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0" name="Google Shape;500;p35"/>
          <p:cNvSpPr/>
          <p:nvPr/>
        </p:nvSpPr>
        <p:spPr>
          <a:xfrm>
            <a:off x="9791700" y="1028700"/>
            <a:ext cx="7833072" cy="8229600"/>
          </a:xfrm>
          <a:custGeom>
            <a:avLst/>
            <a:gdLst/>
            <a:ahLst/>
            <a:cxnLst/>
            <a:rect l="l" t="t" r="r" b="b"/>
            <a:pathLst>
              <a:path w="2063031" h="2167467" extrusionOk="0">
                <a:moveTo>
                  <a:pt x="0" y="0"/>
                </a:moveTo>
                <a:lnTo>
                  <a:pt x="2063031" y="0"/>
                </a:lnTo>
                <a:lnTo>
                  <a:pt x="2063031" y="2167467"/>
                </a:lnTo>
                <a:lnTo>
                  <a:pt x="0" y="2167467"/>
                </a:lnTo>
                <a:close/>
              </a:path>
            </a:pathLst>
          </a:custGeom>
          <a:noFill/>
          <a:ln w="9525"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pt-PT"/>
          </a:p>
        </p:txBody>
      </p:sp>
      <p:sp>
        <p:nvSpPr>
          <p:cNvPr id="501" name="Google Shape;501;p35"/>
          <p:cNvSpPr txBox="1"/>
          <p:nvPr/>
        </p:nvSpPr>
        <p:spPr>
          <a:xfrm>
            <a:off x="314346" y="4404836"/>
            <a:ext cx="852483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GOOD POINTS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FA9AD03-B99C-45CE-2B96-5F97EEB3801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18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54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2B5928-EB0A-4D60-B10B-EB8C34C64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69883"/>
            <a:ext cx="8589548" cy="36648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5F5AC6-63AB-42A5-9A05-71D24AF03F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4" b="24314"/>
          <a:stretch/>
        </p:blipFill>
        <p:spPr>
          <a:xfrm>
            <a:off x="567230" y="569884"/>
            <a:ext cx="8576770" cy="3664848"/>
          </a:xfrm>
          <a:prstGeom prst="rect">
            <a:avLst/>
          </a:prstGeom>
        </p:spPr>
      </p:pic>
      <p:cxnSp>
        <p:nvCxnSpPr>
          <p:cNvPr id="317" name="Google Shape;317;p26"/>
          <p:cNvCxnSpPr/>
          <p:nvPr/>
        </p:nvCxnSpPr>
        <p:spPr>
          <a:xfrm rot="10800000">
            <a:off x="563420" y="556957"/>
            <a:ext cx="0" cy="919076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" name="Google Shape;318;p26"/>
          <p:cNvCxnSpPr/>
          <p:nvPr/>
        </p:nvCxnSpPr>
        <p:spPr>
          <a:xfrm rot="10800000">
            <a:off x="559610" y="563420"/>
            <a:ext cx="1717393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" name="Google Shape;319;p26"/>
          <p:cNvCxnSpPr/>
          <p:nvPr/>
        </p:nvCxnSpPr>
        <p:spPr>
          <a:xfrm rot="10800000">
            <a:off x="17724580" y="562078"/>
            <a:ext cx="0" cy="918564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26"/>
          <p:cNvCxnSpPr/>
          <p:nvPr/>
        </p:nvCxnSpPr>
        <p:spPr>
          <a:xfrm rot="10800000">
            <a:off x="554828" y="9738196"/>
            <a:ext cx="1717927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" name="Google Shape;322;p26"/>
          <p:cNvCxnSpPr>
            <a:cxnSpLocks/>
          </p:cNvCxnSpPr>
          <p:nvPr/>
        </p:nvCxnSpPr>
        <p:spPr>
          <a:xfrm flipV="1">
            <a:off x="9134475" y="569883"/>
            <a:ext cx="16036" cy="917782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" name="Google Shape;325;p26"/>
          <p:cNvCxnSpPr>
            <a:cxnSpLocks/>
          </p:cNvCxnSpPr>
          <p:nvPr/>
        </p:nvCxnSpPr>
        <p:spPr>
          <a:xfrm>
            <a:off x="-303169" y="4234732"/>
            <a:ext cx="1869948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7" name="Google Shape;327;p26"/>
          <p:cNvSpPr txBox="1"/>
          <p:nvPr/>
        </p:nvSpPr>
        <p:spPr>
          <a:xfrm>
            <a:off x="3171831" y="4418677"/>
            <a:ext cx="3317924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FOOTER</a:t>
            </a:r>
            <a:endParaRPr/>
          </a:p>
        </p:txBody>
      </p:sp>
      <p:sp>
        <p:nvSpPr>
          <p:cNvPr id="328" name="Google Shape;328;p26"/>
          <p:cNvSpPr txBox="1"/>
          <p:nvPr/>
        </p:nvSpPr>
        <p:spPr>
          <a:xfrm>
            <a:off x="3197413" y="6849814"/>
            <a:ext cx="3266760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footer is well organized and accessible on all pages</a:t>
            </a:r>
            <a:endParaRPr/>
          </a:p>
        </p:txBody>
      </p:sp>
      <p:sp>
        <p:nvSpPr>
          <p:cNvPr id="331" name="Google Shape;331;p26"/>
          <p:cNvSpPr txBox="1"/>
          <p:nvPr/>
        </p:nvSpPr>
        <p:spPr>
          <a:xfrm>
            <a:off x="11795231" y="4418677"/>
            <a:ext cx="3317924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</a:t>
            </a:r>
            <a:endParaRPr/>
          </a:p>
        </p:txBody>
      </p:sp>
      <p:sp>
        <p:nvSpPr>
          <p:cNvPr id="334" name="Google Shape;334;p26"/>
          <p:cNvSpPr txBox="1"/>
          <p:nvPr/>
        </p:nvSpPr>
        <p:spPr>
          <a:xfrm>
            <a:off x="11820813" y="6849814"/>
            <a:ext cx="3266760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index is organized, making it easy for users to understand.</a:t>
            </a:r>
            <a:endParaRPr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336C035-0FF6-4095-103B-B83AE56375A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19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391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127" name="Google Shape;127;p15" descr="Interior de um escritório"/>
          <p:cNvPicPr preferRelativeResize="0"/>
          <p:nvPr/>
        </p:nvPicPr>
        <p:blipFill rotWithShape="1">
          <a:blip r:embed="rId4"/>
          <a:srcRect l="241" t="45400" r="-241" b="33156"/>
          <a:stretch/>
        </p:blipFill>
        <p:spPr>
          <a:xfrm>
            <a:off x="-88691" y="7728881"/>
            <a:ext cx="18538923" cy="266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1028700" y="995675"/>
            <a:ext cx="79272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</a:t>
            </a:r>
            <a:endParaRPr/>
          </a:p>
        </p:txBody>
      </p:sp>
      <p:cxnSp>
        <p:nvCxnSpPr>
          <p:cNvPr id="130" name="Google Shape;130;p15"/>
          <p:cNvCxnSpPr>
            <a:cxnSpLocks/>
          </p:cNvCxnSpPr>
          <p:nvPr/>
        </p:nvCxnSpPr>
        <p:spPr>
          <a:xfrm flipH="1">
            <a:off x="-15150" y="2501265"/>
            <a:ext cx="1846538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5"/>
          <p:cNvSpPr txBox="1"/>
          <p:nvPr/>
        </p:nvSpPr>
        <p:spPr>
          <a:xfrm>
            <a:off x="1028700" y="2724789"/>
            <a:ext cx="9609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1028700" y="4464054"/>
            <a:ext cx="9609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028700" y="6203319"/>
            <a:ext cx="9609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1989716" y="3305819"/>
            <a:ext cx="3595306" cy="4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1989716" y="5045084"/>
            <a:ext cx="500764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HEURISTIC EVALUATION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1989716" y="6455304"/>
            <a:ext cx="3595306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COGNITIVE WALKTHROUGH</a:t>
            </a:r>
            <a:endParaRPr/>
          </a:p>
        </p:txBody>
      </p:sp>
      <p:cxnSp>
        <p:nvCxnSpPr>
          <p:cNvPr id="140" name="Google Shape;140;p15"/>
          <p:cNvCxnSpPr>
            <a:cxnSpLocks/>
            <a:stCxn id="127" idx="0"/>
          </p:cNvCxnSpPr>
          <p:nvPr/>
        </p:nvCxnSpPr>
        <p:spPr>
          <a:xfrm flipH="1" flipV="1">
            <a:off x="9153525" y="-15549"/>
            <a:ext cx="27246" cy="774443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131;p15">
            <a:extLst>
              <a:ext uri="{FF2B5EF4-FFF2-40B4-BE49-F238E27FC236}">
                <a16:creationId xmlns:a16="http://schemas.microsoft.com/office/drawing/2014/main" id="{F6F1C167-B01C-4848-9AEF-6FABF96F1C6E}"/>
              </a:ext>
            </a:extLst>
          </p:cNvPr>
          <p:cNvSpPr txBox="1"/>
          <p:nvPr/>
        </p:nvSpPr>
        <p:spPr>
          <a:xfrm>
            <a:off x="10182108" y="2725647"/>
            <a:ext cx="9609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latin typeface="DM Sans"/>
                <a:sym typeface="DM Sans"/>
              </a:rPr>
              <a:t>4</a:t>
            </a:r>
            <a:endParaRPr/>
          </a:p>
        </p:txBody>
      </p:sp>
      <p:sp>
        <p:nvSpPr>
          <p:cNvPr id="22" name="Google Shape;134;p15">
            <a:extLst>
              <a:ext uri="{FF2B5EF4-FFF2-40B4-BE49-F238E27FC236}">
                <a16:creationId xmlns:a16="http://schemas.microsoft.com/office/drawing/2014/main" id="{7E731D98-9793-4607-BF4A-F857B7D87E23}"/>
              </a:ext>
            </a:extLst>
          </p:cNvPr>
          <p:cNvSpPr txBox="1"/>
          <p:nvPr/>
        </p:nvSpPr>
        <p:spPr>
          <a:xfrm>
            <a:off x="11143124" y="3306677"/>
            <a:ext cx="553264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GOOD POINTS</a:t>
            </a:r>
            <a:endParaRPr/>
          </a:p>
        </p:txBody>
      </p:sp>
      <p:sp>
        <p:nvSpPr>
          <p:cNvPr id="23" name="Google Shape;132;p15">
            <a:extLst>
              <a:ext uri="{FF2B5EF4-FFF2-40B4-BE49-F238E27FC236}">
                <a16:creationId xmlns:a16="http://schemas.microsoft.com/office/drawing/2014/main" id="{1E0396B0-AAA9-4EE6-BC62-897633DED5FE}"/>
              </a:ext>
            </a:extLst>
          </p:cNvPr>
          <p:cNvSpPr txBox="1"/>
          <p:nvPr/>
        </p:nvSpPr>
        <p:spPr>
          <a:xfrm>
            <a:off x="10181992" y="4464054"/>
            <a:ext cx="9609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latin typeface="DM Sans"/>
                <a:sym typeface="DM Sans"/>
              </a:rPr>
              <a:t>5</a:t>
            </a:r>
            <a:endParaRPr/>
          </a:p>
        </p:txBody>
      </p:sp>
      <p:sp>
        <p:nvSpPr>
          <p:cNvPr id="24" name="Google Shape;135;p15">
            <a:extLst>
              <a:ext uri="{FF2B5EF4-FFF2-40B4-BE49-F238E27FC236}">
                <a16:creationId xmlns:a16="http://schemas.microsoft.com/office/drawing/2014/main" id="{478BE7B3-CB16-42D9-9B83-63DEA2EC3059}"/>
              </a:ext>
            </a:extLst>
          </p:cNvPr>
          <p:cNvSpPr txBox="1"/>
          <p:nvPr/>
        </p:nvSpPr>
        <p:spPr>
          <a:xfrm>
            <a:off x="11143008" y="5045084"/>
            <a:ext cx="359530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APPRECIATION</a:t>
            </a:r>
            <a:endParaRPr/>
          </a:p>
        </p:txBody>
      </p:sp>
      <p:cxnSp>
        <p:nvCxnSpPr>
          <p:cNvPr id="17" name="Google Shape;130;p15">
            <a:extLst>
              <a:ext uri="{FF2B5EF4-FFF2-40B4-BE49-F238E27FC236}">
                <a16:creationId xmlns:a16="http://schemas.microsoft.com/office/drawing/2014/main" id="{29617E2D-51F3-41CE-AF69-37A25C782974}"/>
              </a:ext>
            </a:extLst>
          </p:cNvPr>
          <p:cNvCxnSpPr>
            <a:cxnSpLocks/>
          </p:cNvCxnSpPr>
          <p:nvPr/>
        </p:nvCxnSpPr>
        <p:spPr>
          <a:xfrm flipH="1">
            <a:off x="-88691" y="7728882"/>
            <a:ext cx="1846538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486A2-CA40-7497-C87E-D91290E4B5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7236144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2</a:t>
            </a:fld>
            <a:endParaRPr 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5122" name="Picture 2" descr="Employee Appreciation: Definition, Types &amp; Importance">
            <a:extLst>
              <a:ext uri="{FF2B5EF4-FFF2-40B4-BE49-F238E27FC236}">
                <a16:creationId xmlns:a16="http://schemas.microsoft.com/office/drawing/2014/main" id="{73C098E9-A54E-4149-9CA5-1ACBEECB3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7" r="35660"/>
          <a:stretch/>
        </p:blipFill>
        <p:spPr bwMode="auto">
          <a:xfrm>
            <a:off x="11027416" y="563419"/>
            <a:ext cx="6686635" cy="97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1" name="Google Shape;351;p28"/>
          <p:cNvCxnSpPr/>
          <p:nvPr/>
        </p:nvCxnSpPr>
        <p:spPr>
          <a:xfrm rot="10800000">
            <a:off x="563420" y="-45048"/>
            <a:ext cx="0" cy="10377096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28"/>
          <p:cNvCxnSpPr/>
          <p:nvPr/>
        </p:nvCxnSpPr>
        <p:spPr>
          <a:xfrm rot="10800000">
            <a:off x="17724580" y="553895"/>
            <a:ext cx="0" cy="9747721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3" name="Google Shape;353;p28"/>
          <p:cNvCxnSpPr/>
          <p:nvPr/>
        </p:nvCxnSpPr>
        <p:spPr>
          <a:xfrm rot="10800000">
            <a:off x="566690" y="563420"/>
            <a:ext cx="17147361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28"/>
          <p:cNvCxnSpPr/>
          <p:nvPr/>
        </p:nvCxnSpPr>
        <p:spPr>
          <a:xfrm rot="10800000">
            <a:off x="11027417" y="-109146"/>
            <a:ext cx="0" cy="10377096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7" name="Google Shape;357;p28"/>
          <p:cNvGrpSpPr/>
          <p:nvPr/>
        </p:nvGrpSpPr>
        <p:grpSpPr>
          <a:xfrm>
            <a:off x="881317" y="2375619"/>
            <a:ext cx="7679157" cy="5535763"/>
            <a:chOff x="76200" y="0"/>
            <a:chExt cx="2022494" cy="1457979"/>
          </a:xfrm>
        </p:grpSpPr>
        <p:sp>
          <p:nvSpPr>
            <p:cNvPr id="358" name="Google Shape;358;p28"/>
            <p:cNvSpPr/>
            <p:nvPr/>
          </p:nvSpPr>
          <p:spPr>
            <a:xfrm>
              <a:off x="647221" y="0"/>
              <a:ext cx="1451473" cy="1457979"/>
            </a:xfrm>
            <a:custGeom>
              <a:avLst/>
              <a:gdLst/>
              <a:ahLst/>
              <a:cxnLst/>
              <a:rect l="l" t="t" r="r" b="b"/>
              <a:pathLst>
                <a:path w="1451473" h="1457979" extrusionOk="0">
                  <a:moveTo>
                    <a:pt x="725737" y="0"/>
                  </a:moveTo>
                  <a:lnTo>
                    <a:pt x="725737" y="0"/>
                  </a:lnTo>
                  <a:cubicBezTo>
                    <a:pt x="1127074" y="1795"/>
                    <a:pt x="1451473" y="327648"/>
                    <a:pt x="1451473" y="728989"/>
                  </a:cubicBezTo>
                  <a:cubicBezTo>
                    <a:pt x="1451473" y="1130331"/>
                    <a:pt x="1127074" y="1456184"/>
                    <a:pt x="725737" y="1457979"/>
                  </a:cubicBezTo>
                  <a:cubicBezTo>
                    <a:pt x="324399" y="1456184"/>
                    <a:pt x="0" y="1130331"/>
                    <a:pt x="0" y="728989"/>
                  </a:cubicBezTo>
                  <a:cubicBezTo>
                    <a:pt x="0" y="327648"/>
                    <a:pt x="324399" y="1795"/>
                    <a:pt x="7257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flat" cmpd="sng">
              <a:solidFill>
                <a:srgbClr val="FFFA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28"/>
          <p:cNvSpPr txBox="1"/>
          <p:nvPr/>
        </p:nvSpPr>
        <p:spPr>
          <a:xfrm>
            <a:off x="938076" y="4863615"/>
            <a:ext cx="9970806" cy="119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APPRECIATION</a:t>
            </a:r>
            <a:endParaRPr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0B9D2D2-6391-87E2-21C5-2211845704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20</a:t>
            </a:fld>
            <a:endParaRPr 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25EE9D7-C0EA-4260-8433-52DFBB8ED117}"/>
              </a:ext>
            </a:extLst>
          </p:cNvPr>
          <p:cNvSpPr/>
          <p:nvPr/>
        </p:nvSpPr>
        <p:spPr>
          <a:xfrm>
            <a:off x="9526" y="0"/>
            <a:ext cx="3450476" cy="10287000"/>
          </a:xfrm>
          <a:prstGeom prst="rect">
            <a:avLst/>
          </a:prstGeom>
          <a:solidFill>
            <a:srgbClr val="BFB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098" name="Picture 2" descr="Try Appreciation Rounds at Your Next Meeting | Philanthropy Northwest">
            <a:extLst>
              <a:ext uri="{FF2B5EF4-FFF2-40B4-BE49-F238E27FC236}">
                <a16:creationId xmlns:a16="http://schemas.microsoft.com/office/drawing/2014/main" id="{3AE653FD-AFA1-45D9-A8A2-9266C95F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004" y="5559606"/>
            <a:ext cx="7372199" cy="472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6" name="Google Shape;396;p30"/>
          <p:cNvCxnSpPr/>
          <p:nvPr/>
        </p:nvCxnSpPr>
        <p:spPr>
          <a:xfrm rot="10800000">
            <a:off x="3460005" y="-79453"/>
            <a:ext cx="0" cy="10573266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8" name="Google Shape;398;p30"/>
          <p:cNvCxnSpPr/>
          <p:nvPr/>
        </p:nvCxnSpPr>
        <p:spPr>
          <a:xfrm rot="10800000">
            <a:off x="10832206" y="-143133"/>
            <a:ext cx="0" cy="10573266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30"/>
          <p:cNvCxnSpPr>
            <a:cxnSpLocks/>
          </p:cNvCxnSpPr>
          <p:nvPr/>
        </p:nvCxnSpPr>
        <p:spPr>
          <a:xfrm flipH="1">
            <a:off x="10808442" y="563419"/>
            <a:ext cx="7470032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30"/>
          <p:cNvCxnSpPr/>
          <p:nvPr/>
        </p:nvCxnSpPr>
        <p:spPr>
          <a:xfrm rot="10800000">
            <a:off x="3450480" y="5550080"/>
            <a:ext cx="7391251" cy="9525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30"/>
          <p:cNvSpPr txBox="1"/>
          <p:nvPr/>
        </p:nvSpPr>
        <p:spPr>
          <a:xfrm>
            <a:off x="4045598" y="2105351"/>
            <a:ext cx="617725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APPRECIATION</a:t>
            </a:r>
            <a:endParaRPr sz="1000"/>
          </a:p>
        </p:txBody>
      </p:sp>
      <p:grpSp>
        <p:nvGrpSpPr>
          <p:cNvPr id="405" name="Google Shape;405;p30"/>
          <p:cNvGrpSpPr/>
          <p:nvPr/>
        </p:nvGrpSpPr>
        <p:grpSpPr>
          <a:xfrm>
            <a:off x="11243081" y="4439299"/>
            <a:ext cx="6643568" cy="2240614"/>
            <a:chOff x="0" y="-66675"/>
            <a:chExt cx="8858090" cy="2987487"/>
          </a:xfrm>
        </p:grpSpPr>
        <p:sp>
          <p:nvSpPr>
            <p:cNvPr id="406" name="Google Shape;406;p30"/>
            <p:cNvSpPr txBox="1"/>
            <p:nvPr/>
          </p:nvSpPr>
          <p:spPr>
            <a:xfrm>
              <a:off x="0" y="-66675"/>
              <a:ext cx="8858090" cy="91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AF1"/>
                  </a:solidFill>
                  <a:latin typeface="DM Sans"/>
                  <a:ea typeface="DM Sans"/>
                  <a:cs typeface="DM Sans"/>
                  <a:sym typeface="DM Sans"/>
                </a:rPr>
                <a:t>USABILITY</a:t>
              </a:r>
              <a:endParaRPr/>
            </a:p>
          </p:txBody>
        </p:sp>
        <p:sp>
          <p:nvSpPr>
            <p:cNvPr id="407" name="Google Shape;407;p30"/>
            <p:cNvSpPr txBox="1"/>
            <p:nvPr/>
          </p:nvSpPr>
          <p:spPr>
            <a:xfrm>
              <a:off x="0" y="852552"/>
              <a:ext cx="8858090" cy="2068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marR="0" lvl="0" indent="-34290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AF1"/>
                </a:buClr>
                <a:buFont typeface="DM Sans" pitchFamily="2" charset="0"/>
                <a:buChar char="→"/>
              </a:pPr>
              <a:r>
                <a:rPr lang="en-US" sz="2400">
                  <a:solidFill>
                    <a:srgbClr val="FFFAF1"/>
                  </a:solidFill>
                  <a:latin typeface="DM Sans"/>
                  <a:ea typeface="DM Sans"/>
                  <a:cs typeface="DM Sans"/>
                  <a:sym typeface="DM Sans"/>
                </a:rPr>
                <a:t>Less user-friendly than we would like;</a:t>
              </a:r>
            </a:p>
            <a:p>
              <a:pPr marL="342900" marR="0" lvl="0" indent="-34290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AF1"/>
                </a:buClr>
                <a:buFont typeface="DM Sans" pitchFamily="2" charset="0"/>
                <a:buChar char="→"/>
              </a:pPr>
              <a:r>
                <a:rPr lang="en-US" sz="2400">
                  <a:solidFill>
                    <a:srgbClr val="FFFAF1"/>
                  </a:solidFill>
                  <a:latin typeface="DM Sans"/>
                  <a:ea typeface="DM Sans"/>
                  <a:cs typeface="DM Sans"/>
                  <a:sym typeface="DM Sans"/>
                </a:rPr>
                <a:t>Lack of effectiveness and efficiency;</a:t>
              </a:r>
            </a:p>
            <a:p>
              <a:pPr marL="342900" marR="0" lvl="0" indent="-34290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AF1"/>
                </a:buClr>
                <a:buFont typeface="DM Sans" pitchFamily="2" charset="0"/>
                <a:buChar char="→"/>
              </a:pPr>
              <a:r>
                <a:rPr lang="en-US" sz="2400">
                  <a:solidFill>
                    <a:srgbClr val="FFFAF1"/>
                  </a:solidFill>
                  <a:latin typeface="DM Sans"/>
                  <a:ea typeface="DM Sans"/>
                  <a:cs typeface="DM Sans"/>
                  <a:sym typeface="DM Sans"/>
                </a:rPr>
                <a:t>The problems can be easily improved.</a:t>
              </a:r>
            </a:p>
          </p:txBody>
        </p:sp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90A064E-63C0-B957-E658-9B1A42BEFD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21</a:t>
            </a:fld>
            <a:endParaRPr 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2;p26">
            <a:extLst>
              <a:ext uri="{FF2B5EF4-FFF2-40B4-BE49-F238E27FC236}">
                <a16:creationId xmlns:a16="http://schemas.microsoft.com/office/drawing/2014/main" id="{CAC55ADF-459B-4C4C-86A3-1E2B078D9A1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cxnSp>
        <p:nvCxnSpPr>
          <p:cNvPr id="351" name="Google Shape;351;p28"/>
          <p:cNvCxnSpPr/>
          <p:nvPr/>
        </p:nvCxnSpPr>
        <p:spPr>
          <a:xfrm rot="10800000">
            <a:off x="563420" y="-45048"/>
            <a:ext cx="0" cy="10377096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2" name="Google Shape;352;p28"/>
          <p:cNvCxnSpPr/>
          <p:nvPr/>
        </p:nvCxnSpPr>
        <p:spPr>
          <a:xfrm rot="10800000">
            <a:off x="17724580" y="553895"/>
            <a:ext cx="0" cy="9747721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3" name="Google Shape;353;p28"/>
          <p:cNvCxnSpPr>
            <a:cxnSpLocks/>
          </p:cNvCxnSpPr>
          <p:nvPr/>
        </p:nvCxnSpPr>
        <p:spPr>
          <a:xfrm flipH="1">
            <a:off x="566691" y="563420"/>
            <a:ext cx="17721309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60" name="Google Shape;360;p28"/>
          <p:cNvSpPr txBox="1"/>
          <p:nvPr/>
        </p:nvSpPr>
        <p:spPr>
          <a:xfrm>
            <a:off x="4158597" y="4545195"/>
            <a:ext cx="9970806" cy="1196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tx1"/>
                </a:solidFill>
                <a:latin typeface="DM Sans"/>
                <a:sym typeface="DM Sans"/>
              </a:rPr>
              <a:t>QUESTIONS?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Google Shape;353;p28">
            <a:extLst>
              <a:ext uri="{FF2B5EF4-FFF2-40B4-BE49-F238E27FC236}">
                <a16:creationId xmlns:a16="http://schemas.microsoft.com/office/drawing/2014/main" id="{9ABBF974-8340-4657-970C-9D8F7624F0EB}"/>
              </a:ext>
            </a:extLst>
          </p:cNvPr>
          <p:cNvCxnSpPr>
            <a:cxnSpLocks/>
          </p:cNvCxnSpPr>
          <p:nvPr/>
        </p:nvCxnSpPr>
        <p:spPr>
          <a:xfrm flipH="1">
            <a:off x="3271" y="9719143"/>
            <a:ext cx="17721309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55D67F1-ACCD-579A-67D4-E6EADDCCAE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22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1026" name="Picture 2" descr="Portal das Finanças Tudo o que pode fazer no Portal das Finanças -">
            <a:extLst>
              <a:ext uri="{FF2B5EF4-FFF2-40B4-BE49-F238E27FC236}">
                <a16:creationId xmlns:a16="http://schemas.microsoft.com/office/drawing/2014/main" id="{37CFFD79-ECF0-4EBD-826D-EE24B6EC9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5" r="16289"/>
          <a:stretch/>
        </p:blipFill>
        <p:spPr bwMode="auto">
          <a:xfrm>
            <a:off x="11026414" y="563419"/>
            <a:ext cx="668763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Google Shape;147;p16"/>
          <p:cNvCxnSpPr>
            <a:cxnSpLocks/>
          </p:cNvCxnSpPr>
          <p:nvPr/>
        </p:nvCxnSpPr>
        <p:spPr>
          <a:xfrm flipV="1">
            <a:off x="563420" y="553895"/>
            <a:ext cx="0" cy="9778153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16"/>
          <p:cNvCxnSpPr/>
          <p:nvPr/>
        </p:nvCxnSpPr>
        <p:spPr>
          <a:xfrm rot="10800000">
            <a:off x="17724580" y="553895"/>
            <a:ext cx="0" cy="9747721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16"/>
          <p:cNvCxnSpPr/>
          <p:nvPr/>
        </p:nvCxnSpPr>
        <p:spPr>
          <a:xfrm rot="10800000">
            <a:off x="566690" y="563420"/>
            <a:ext cx="17147361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150;p16"/>
          <p:cNvCxnSpPr>
            <a:cxnSpLocks/>
          </p:cNvCxnSpPr>
          <p:nvPr/>
        </p:nvCxnSpPr>
        <p:spPr>
          <a:xfrm flipV="1">
            <a:off x="11027417" y="553895"/>
            <a:ext cx="0" cy="9714055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Google Shape;153;p16"/>
          <p:cNvSpPr txBox="1"/>
          <p:nvPr/>
        </p:nvSpPr>
        <p:spPr>
          <a:xfrm>
            <a:off x="819540" y="4596194"/>
            <a:ext cx="9970806" cy="109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  <a:endParaRPr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F7A325E-BE70-4415-3E02-9D7A589184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3</a:t>
            </a:fld>
            <a:endParaRPr 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cxnSp>
        <p:nvCxnSpPr>
          <p:cNvPr id="182" name="Google Shape;182;p18"/>
          <p:cNvCxnSpPr>
            <a:cxnSpLocks/>
          </p:cNvCxnSpPr>
          <p:nvPr/>
        </p:nvCxnSpPr>
        <p:spPr>
          <a:xfrm flipH="1">
            <a:off x="553896" y="2936415"/>
            <a:ext cx="17180209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18"/>
          <p:cNvCxnSpPr/>
          <p:nvPr/>
        </p:nvCxnSpPr>
        <p:spPr>
          <a:xfrm rot="10800000">
            <a:off x="563420" y="-629375"/>
            <a:ext cx="0" cy="10377096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18"/>
          <p:cNvCxnSpPr/>
          <p:nvPr/>
        </p:nvCxnSpPr>
        <p:spPr>
          <a:xfrm rot="10800000">
            <a:off x="-113349" y="563420"/>
            <a:ext cx="18507439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8"/>
          <p:cNvCxnSpPr/>
          <p:nvPr/>
        </p:nvCxnSpPr>
        <p:spPr>
          <a:xfrm rot="10800000">
            <a:off x="17724580" y="-708374"/>
            <a:ext cx="0" cy="10456094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18"/>
          <p:cNvCxnSpPr/>
          <p:nvPr/>
        </p:nvCxnSpPr>
        <p:spPr>
          <a:xfrm rot="10800000">
            <a:off x="554828" y="9790951"/>
            <a:ext cx="17179277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p18"/>
          <p:cNvSpPr txBox="1"/>
          <p:nvPr/>
        </p:nvSpPr>
        <p:spPr>
          <a:xfrm>
            <a:off x="5177521" y="1011016"/>
            <a:ext cx="79257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MOTIVATION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1126119" y="3786280"/>
            <a:ext cx="16035036" cy="176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Font typeface="DM Sans" panose="020B0604020202020204" charset="0"/>
              <a:buChar char="→"/>
            </a:pPr>
            <a:r>
              <a:rPr lang="en-US" sz="26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While we were looking for a site to present, we encountered several issues;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Font typeface="DM Sans" panose="020B0604020202020204" charset="0"/>
              <a:buChar char="→"/>
            </a:pPr>
            <a:r>
              <a:rPr lang="en-US" sz="26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Our experience with the platform.</a:t>
            </a:r>
            <a:endParaRPr lang="en-US" sz="26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 sz="260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3A4271C-A159-0E27-20AE-157D73B6D3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4</a:t>
            </a:fld>
            <a:endParaRPr 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cxnSp>
        <p:nvCxnSpPr>
          <p:cNvPr id="182" name="Google Shape;182;p18"/>
          <p:cNvCxnSpPr>
            <a:cxnSpLocks/>
          </p:cNvCxnSpPr>
          <p:nvPr/>
        </p:nvCxnSpPr>
        <p:spPr>
          <a:xfrm flipH="1">
            <a:off x="553896" y="2936415"/>
            <a:ext cx="17180209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18"/>
          <p:cNvCxnSpPr/>
          <p:nvPr/>
        </p:nvCxnSpPr>
        <p:spPr>
          <a:xfrm rot="10800000">
            <a:off x="563420" y="-629375"/>
            <a:ext cx="0" cy="10377096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18"/>
          <p:cNvCxnSpPr/>
          <p:nvPr/>
        </p:nvCxnSpPr>
        <p:spPr>
          <a:xfrm rot="10800000">
            <a:off x="-113349" y="563420"/>
            <a:ext cx="18507439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8"/>
          <p:cNvCxnSpPr/>
          <p:nvPr/>
        </p:nvCxnSpPr>
        <p:spPr>
          <a:xfrm rot="10800000">
            <a:off x="17724580" y="-708374"/>
            <a:ext cx="0" cy="10456094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18"/>
          <p:cNvCxnSpPr/>
          <p:nvPr/>
        </p:nvCxnSpPr>
        <p:spPr>
          <a:xfrm rot="10800000">
            <a:off x="554828" y="9738196"/>
            <a:ext cx="17179277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p18"/>
          <p:cNvSpPr txBox="1"/>
          <p:nvPr/>
        </p:nvSpPr>
        <p:spPr>
          <a:xfrm>
            <a:off x="1006240" y="1011016"/>
            <a:ext cx="1626826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PORTAL DAS FINANÇAS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1126119" y="3786280"/>
            <a:ext cx="16035036" cy="420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Font typeface="DM Sans" panose="020B0604020202020204" charset="0"/>
              <a:buChar char="→"/>
            </a:pPr>
            <a:r>
              <a:rPr lang="en-US" sz="26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The Portal das Finanças, developed by the Tax and Customs Authority of Portugal, is an online platform aimed at simplifying and facilitating the interaction of citizens and businesses with tax-related matters. It provides services such as tax management, electronic payments, and the retrieval of financial information;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Font typeface="DM Sans" panose="020B0604020202020204" charset="0"/>
              <a:buChar char="→"/>
            </a:pPr>
            <a:endParaRPr lang="en-US" sz="2600">
              <a:solidFill>
                <a:srgbClr val="FFFAF1"/>
              </a:solidFill>
              <a:latin typeface="DM Sans"/>
              <a:sym typeface="DM Sans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Font typeface="DM Sans" panose="020B0604020202020204" charset="0"/>
              <a:buChar char="→"/>
            </a:pPr>
            <a:r>
              <a:rPr lang="en-US" sz="2600">
                <a:solidFill>
                  <a:srgbClr val="FFFAF1"/>
                </a:solidFill>
                <a:latin typeface="DM Sans"/>
                <a:sym typeface="DM Sans"/>
              </a:rPr>
              <a:t>It is designed for individual citizens and businesses, offering tools for managing personal tax obligations and business activities.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2CE77C4-9DB8-AE07-C091-00F67BD445EC}"/>
              </a:ext>
            </a:extLst>
          </p:cNvPr>
          <p:cNvSpPr txBox="1">
            <a:spLocks/>
          </p:cNvSpPr>
          <p:nvPr/>
        </p:nvSpPr>
        <p:spPr>
          <a:xfrm>
            <a:off x="15962671" y="978761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z="1600" smtClean="0">
                <a:solidFill>
                  <a:schemeClr val="tx1"/>
                </a:solidFill>
              </a:rPr>
              <a:pPr/>
              <a:t>5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60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cxnSp>
        <p:nvCxnSpPr>
          <p:cNvPr id="182" name="Google Shape;182;p18"/>
          <p:cNvCxnSpPr>
            <a:cxnSpLocks/>
          </p:cNvCxnSpPr>
          <p:nvPr/>
        </p:nvCxnSpPr>
        <p:spPr>
          <a:xfrm flipH="1">
            <a:off x="553896" y="2936415"/>
            <a:ext cx="17180209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18"/>
          <p:cNvCxnSpPr/>
          <p:nvPr/>
        </p:nvCxnSpPr>
        <p:spPr>
          <a:xfrm rot="10800000">
            <a:off x="563420" y="-629375"/>
            <a:ext cx="0" cy="10377096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18"/>
          <p:cNvCxnSpPr/>
          <p:nvPr/>
        </p:nvCxnSpPr>
        <p:spPr>
          <a:xfrm rot="10800000">
            <a:off x="-113349" y="563420"/>
            <a:ext cx="18507439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8"/>
          <p:cNvCxnSpPr/>
          <p:nvPr/>
        </p:nvCxnSpPr>
        <p:spPr>
          <a:xfrm rot="10800000">
            <a:off x="17724580" y="-708374"/>
            <a:ext cx="0" cy="10456094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18"/>
          <p:cNvCxnSpPr/>
          <p:nvPr/>
        </p:nvCxnSpPr>
        <p:spPr>
          <a:xfrm rot="10800000">
            <a:off x="554828" y="9738196"/>
            <a:ext cx="17179277" cy="0"/>
          </a:xfrm>
          <a:prstGeom prst="straightConnector1">
            <a:avLst/>
          </a:prstGeom>
          <a:noFill/>
          <a:ln w="19050" cap="flat" cmpd="sng">
            <a:solidFill>
              <a:srgbClr val="FFFAF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p18"/>
          <p:cNvSpPr txBox="1"/>
          <p:nvPr/>
        </p:nvSpPr>
        <p:spPr>
          <a:xfrm>
            <a:off x="3871572" y="1011016"/>
            <a:ext cx="1053759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EVALUATION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1126120" y="3786278"/>
            <a:ext cx="9286242" cy="577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To evaluate Portal das Finanças, we used the Jakob Nielsen’s general principles for interaction design.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b="0" i="0" u="none" strike="noStrike" cap="none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AF1"/>
                </a:solidFill>
                <a:latin typeface="DM Sans"/>
                <a:sym typeface="DM Sans"/>
              </a:rPr>
              <a:t>Heuristics found: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Font typeface="DM Sans" pitchFamily="2" charset="0"/>
              <a:buChar char="→"/>
            </a:pPr>
            <a:r>
              <a:rPr lang="en-US" sz="25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Visibility of system status</a:t>
            </a:r>
            <a:endParaRPr lang="en-US" sz="2500" b="0" i="0" u="none" strike="noStrike" cap="none">
              <a:solidFill>
                <a:srgbClr val="FFFAF1"/>
              </a:solidFill>
              <a:latin typeface="DM Sans"/>
              <a:ea typeface="DM Sans"/>
              <a:cs typeface="DM Sans"/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Font typeface="DM Sans" pitchFamily="2" charset="0"/>
              <a:buChar char="→"/>
            </a:pPr>
            <a:r>
              <a:rPr lang="en-US" sz="25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Error prevention</a:t>
            </a:r>
            <a:endParaRPr lang="en-US" sz="2500" b="0" i="0" u="none" strike="noStrike" cap="none">
              <a:solidFill>
                <a:srgbClr val="FFFAF1"/>
              </a:solidFill>
              <a:latin typeface="DM Sans"/>
              <a:ea typeface="DM Sans"/>
              <a:cs typeface="DM Sans"/>
            </a:endParaRPr>
          </a:p>
          <a:p>
            <a:pPr marL="457200" indent="-457200" algn="just">
              <a:lnSpc>
                <a:spcPct val="150000"/>
              </a:lnSpc>
              <a:buClr>
                <a:srgbClr val="FFFAF1"/>
              </a:buClr>
              <a:buFont typeface="DM Sans" pitchFamily="2" charset="0"/>
              <a:buChar char="→"/>
            </a:pPr>
            <a:r>
              <a:rPr lang="en-US" sz="25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User control and freedom</a:t>
            </a:r>
            <a:endParaRPr lang="en-US" sz="2500" b="0" i="0" u="none" strike="noStrike" cap="none">
              <a:solidFill>
                <a:srgbClr val="FFFAF1"/>
              </a:solidFill>
              <a:latin typeface="DM Sans"/>
              <a:ea typeface="DM Sans"/>
              <a:cs typeface="DM Sans"/>
            </a:endParaRPr>
          </a:p>
          <a:p>
            <a:pPr marL="457200" indent="-457200" algn="just">
              <a:lnSpc>
                <a:spcPct val="150000"/>
              </a:lnSpc>
              <a:buClr>
                <a:srgbClr val="FFFAF1"/>
              </a:buClr>
              <a:buFont typeface="DM Sans" pitchFamily="2" charset="0"/>
              <a:buChar char="→"/>
            </a:pPr>
            <a:r>
              <a:rPr lang="en-US" sz="25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Recognition rather than recall</a:t>
            </a:r>
            <a:endParaRPr lang="en-US" sz="2500" b="0" i="0" u="none" strike="noStrike" cap="none">
              <a:solidFill>
                <a:srgbClr val="FFFAF1"/>
              </a:solidFill>
              <a:latin typeface="DM Sans"/>
              <a:ea typeface="DM Sans"/>
              <a:cs typeface="DM Sans"/>
            </a:endParaRPr>
          </a:p>
          <a:p>
            <a:pPr marL="457200" indent="-457200" algn="just">
              <a:lnSpc>
                <a:spcPct val="150000"/>
              </a:lnSpc>
              <a:buClr>
                <a:srgbClr val="FFFAF1"/>
              </a:buClr>
              <a:buFont typeface="DM Sans" pitchFamily="2" charset="0"/>
              <a:buChar char="→"/>
            </a:pPr>
            <a:r>
              <a:rPr lang="en-US" sz="250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Match between system and the real world</a:t>
            </a:r>
            <a:endParaRPr lang="en-US" sz="2500" i="0" u="none" strike="noStrike" cap="none">
              <a:solidFill>
                <a:srgbClr val="FFFAF1"/>
              </a:solidFill>
              <a:latin typeface="DM Sans"/>
              <a:ea typeface="DM Sans"/>
              <a:cs typeface="DM Sans"/>
            </a:endParaRPr>
          </a:p>
          <a:p>
            <a:pPr marL="457200" indent="-457200" algn="just">
              <a:lnSpc>
                <a:spcPct val="150000"/>
              </a:lnSpc>
              <a:buClr>
                <a:srgbClr val="FFFAF1"/>
              </a:buClr>
              <a:buFont typeface="DM Sans" pitchFamily="2" charset="0"/>
              <a:buChar char="→"/>
            </a:pPr>
            <a:r>
              <a:rPr lang="en-US" sz="2500">
                <a:solidFill>
                  <a:srgbClr val="FFFAF1"/>
                </a:solidFill>
                <a:latin typeface="DM Sans"/>
                <a:sym typeface="DM Sans"/>
              </a:rPr>
              <a:t>Consistency and Standards</a:t>
            </a:r>
            <a:endParaRPr lang="en-US" sz="2500" b="0" i="0" u="none" strike="noStrike" cap="none">
              <a:solidFill>
                <a:srgbClr val="FFFAF1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1" name="Google Shape;769;g11a9404f3b8_0_355">
            <a:extLst>
              <a:ext uri="{FF2B5EF4-FFF2-40B4-BE49-F238E27FC236}">
                <a16:creationId xmlns:a16="http://schemas.microsoft.com/office/drawing/2014/main" id="{4EDA5B5C-AF8B-4604-A059-1A35C97EEB1D}"/>
              </a:ext>
            </a:extLst>
          </p:cNvPr>
          <p:cNvSpPr/>
          <p:nvPr/>
        </p:nvSpPr>
        <p:spPr>
          <a:xfrm>
            <a:off x="11346331" y="4389119"/>
            <a:ext cx="5819586" cy="4771089"/>
          </a:xfrm>
          <a:prstGeom prst="roundRect">
            <a:avLst>
              <a:gd name="adj" fmla="val 6142"/>
            </a:avLst>
          </a:prstGeom>
          <a:solidFill>
            <a:srgbClr val="FFF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" name="Google Shape;771;g11a9404f3b8_0_355">
            <a:extLst>
              <a:ext uri="{FF2B5EF4-FFF2-40B4-BE49-F238E27FC236}">
                <a16:creationId xmlns:a16="http://schemas.microsoft.com/office/drawing/2014/main" id="{39C83888-372A-44EE-A234-E090217F6F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940992"/>
              </p:ext>
            </p:extLst>
          </p:nvPr>
        </p:nvGraphicFramePr>
        <p:xfrm>
          <a:off x="11693093" y="4538804"/>
          <a:ext cx="5121306" cy="447171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07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DM Sans" panose="020B0604020202020204" charset="0"/>
                          <a:sym typeface="Staatliches"/>
                        </a:rPr>
                        <a:t>0</a:t>
                      </a:r>
                      <a:endParaRPr lang="en" sz="2000" u="none" strike="noStrike" cap="none">
                        <a:solidFill>
                          <a:srgbClr val="434343"/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434343"/>
                          </a:solidFill>
                          <a:latin typeface="DM Sans" panose="020B0604020202020204" charset="0"/>
                          <a:sym typeface="Anaheim"/>
                        </a:rPr>
                        <a:t>Disagreeing on the existence of a problem</a:t>
                      </a:r>
                      <a:endParaRPr lang="en-US" sz="2000" u="none" strike="noStrike" cap="none">
                        <a:solidFill>
                          <a:srgbClr val="434343"/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026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DM Sans" panose="020B0604020202020204" charset="0"/>
                          <a:sym typeface="Staatliches"/>
                        </a:rPr>
                        <a:t>1</a:t>
                      </a:r>
                      <a:endParaRPr lang="en" sz="2000" u="none" strike="noStrike" cap="none">
                        <a:solidFill>
                          <a:srgbClr val="434343"/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434343"/>
                          </a:solidFill>
                          <a:latin typeface="DM Sans" panose="020B0604020202020204" charset="0"/>
                          <a:sym typeface="Anaheim"/>
                        </a:rPr>
                        <a:t>Cosmetic problem only, to be fixed if there is extra time</a:t>
                      </a:r>
                      <a:endParaRPr lang="en-US" sz="2000">
                        <a:solidFill>
                          <a:srgbClr val="434343"/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DM Sans" panose="020B0604020202020204" charset="0"/>
                          <a:sym typeface="Staatliches"/>
                        </a:rPr>
                        <a:t>2</a:t>
                      </a:r>
                      <a:endParaRPr lang="en" sz="2000" u="none" strike="noStrike" cap="none">
                        <a:solidFill>
                          <a:srgbClr val="434343"/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434343"/>
                          </a:solidFill>
                          <a:latin typeface="DM Sans" panose="020B0604020202020204" charset="0"/>
                          <a:sym typeface="Anaheim"/>
                        </a:rPr>
                        <a:t>Minor usability problem, low priority</a:t>
                      </a:r>
                      <a:endParaRPr lang="en-US" sz="2000" u="none" strike="noStrike" cap="none">
                        <a:solidFill>
                          <a:srgbClr val="434343"/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DM Sans" panose="020B0604020202020204" charset="0"/>
                          <a:sym typeface="Staatliches"/>
                        </a:rPr>
                        <a:t>3</a:t>
                      </a:r>
                      <a:endParaRPr lang="en" sz="2000" u="none" strike="noStrike" cap="none">
                        <a:solidFill>
                          <a:srgbClr val="434343"/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434343"/>
                          </a:solidFill>
                          <a:latin typeface="DM Sans" panose="020B0604020202020204" charset="0"/>
                          <a:sym typeface="Anaheim"/>
                        </a:rPr>
                        <a:t>Major usability problem, high priority</a:t>
                      </a:r>
                      <a:endParaRPr lang="en-US" sz="2000" u="none" strike="noStrike" cap="none">
                        <a:solidFill>
                          <a:srgbClr val="434343"/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7091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DM Sans" panose="020B0604020202020204" charset="0"/>
                          <a:sym typeface="Staatliches"/>
                        </a:rPr>
                        <a:t>4</a:t>
                      </a:r>
                      <a:endParaRPr lang="en" sz="2000" u="none" strike="noStrike" cap="none">
                        <a:solidFill>
                          <a:srgbClr val="434343"/>
                        </a:solidFill>
                        <a:latin typeface="DM Sans" panose="020B0604020202020204" charset="0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434343"/>
                          </a:solidFill>
                          <a:latin typeface="DM Sans" panose="020B0604020202020204" charset="0"/>
                          <a:sym typeface="Anaheim"/>
                        </a:rPr>
                        <a:t>Usability catastrophe: imperative fix before releasing to production</a:t>
                      </a:r>
                      <a:endParaRPr lang="en-US" sz="2000">
                        <a:solidFill>
                          <a:srgbClr val="434343"/>
                        </a:solidFill>
                        <a:latin typeface="DM Sans" panose="020B0604020202020204" charset="0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Google Shape;190;p18">
            <a:extLst>
              <a:ext uri="{FF2B5EF4-FFF2-40B4-BE49-F238E27FC236}">
                <a16:creationId xmlns:a16="http://schemas.microsoft.com/office/drawing/2014/main" id="{CAD0E283-4883-42A1-8B56-891649BBE3B4}"/>
              </a:ext>
            </a:extLst>
          </p:cNvPr>
          <p:cNvSpPr txBox="1"/>
          <p:nvPr/>
        </p:nvSpPr>
        <p:spPr>
          <a:xfrm>
            <a:off x="12979618" y="3783074"/>
            <a:ext cx="254825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SEVERITY SCALE</a:t>
            </a:r>
            <a:endParaRPr sz="160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0C9D0F6-C2CC-09F7-03FA-4F9722C0CA1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6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8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1026" name="Picture 2" descr="10 Usability Heuristics for User Interface Design | Ux design principles,  Heuristic evaluation, Ux design process">
            <a:extLst>
              <a:ext uri="{FF2B5EF4-FFF2-40B4-BE49-F238E27FC236}">
                <a16:creationId xmlns:a16="http://schemas.microsoft.com/office/drawing/2014/main" id="{5AE48B40-64DF-43AE-9DA8-B5DC6FB9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946" y="563419"/>
            <a:ext cx="6676105" cy="97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0" name="Google Shape;220;p20"/>
          <p:cNvCxnSpPr/>
          <p:nvPr/>
        </p:nvCxnSpPr>
        <p:spPr>
          <a:xfrm rot="10800000">
            <a:off x="566690" y="9639548"/>
            <a:ext cx="1048937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0"/>
          <p:cNvCxnSpPr/>
          <p:nvPr/>
        </p:nvCxnSpPr>
        <p:spPr>
          <a:xfrm rot="10800000">
            <a:off x="563420" y="-45048"/>
            <a:ext cx="0" cy="10377096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Google Shape;223;p20"/>
          <p:cNvCxnSpPr>
            <a:cxnSpLocks/>
          </p:cNvCxnSpPr>
          <p:nvPr/>
        </p:nvCxnSpPr>
        <p:spPr>
          <a:xfrm flipV="1">
            <a:off x="17724580" y="563419"/>
            <a:ext cx="0" cy="973819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>
            <a:cxnSpLocks/>
          </p:cNvCxnSpPr>
          <p:nvPr/>
        </p:nvCxnSpPr>
        <p:spPr>
          <a:xfrm flipH="1">
            <a:off x="566691" y="563420"/>
            <a:ext cx="17154617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Google Shape;225;p20"/>
          <p:cNvCxnSpPr/>
          <p:nvPr/>
        </p:nvCxnSpPr>
        <p:spPr>
          <a:xfrm rot="10800000">
            <a:off x="11027417" y="-109146"/>
            <a:ext cx="0" cy="1037709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8" name="Google Shape;228;p20"/>
          <p:cNvGrpSpPr/>
          <p:nvPr/>
        </p:nvGrpSpPr>
        <p:grpSpPr>
          <a:xfrm>
            <a:off x="1407379" y="687245"/>
            <a:ext cx="8795119" cy="8834542"/>
            <a:chOff x="1813" y="0"/>
            <a:chExt cx="809173" cy="812800"/>
          </a:xfrm>
        </p:grpSpPr>
        <p:sp>
          <p:nvSpPr>
            <p:cNvPr id="229" name="Google Shape;22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0"/>
          <p:cNvSpPr txBox="1"/>
          <p:nvPr/>
        </p:nvSpPr>
        <p:spPr>
          <a:xfrm>
            <a:off x="1745014" y="4138112"/>
            <a:ext cx="8132727" cy="239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HEURISTIC EVALUATION</a:t>
            </a:r>
            <a:endParaRPr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23B4988-84F3-AE32-3377-8D1C26B2DD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7</a:t>
            </a:fld>
            <a:endParaRPr 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1F343F6-37C4-E449-A7B8-D10B54038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127" y="5143500"/>
            <a:ext cx="9131873" cy="5143499"/>
          </a:xfrm>
          <a:prstGeom prst="rect">
            <a:avLst/>
          </a:prstGeom>
        </p:spPr>
      </p:pic>
      <p:cxnSp>
        <p:nvCxnSpPr>
          <p:cNvPr id="266" name="Google Shape;266;p22"/>
          <p:cNvCxnSpPr/>
          <p:nvPr/>
        </p:nvCxnSpPr>
        <p:spPr>
          <a:xfrm rot="10800000">
            <a:off x="-94826" y="5133975"/>
            <a:ext cx="1844089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22"/>
          <p:cNvCxnSpPr/>
          <p:nvPr/>
        </p:nvCxnSpPr>
        <p:spPr>
          <a:xfrm rot="10800000">
            <a:off x="9144000" y="0"/>
            <a:ext cx="19050" cy="1028913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22"/>
          <p:cNvSpPr txBox="1"/>
          <p:nvPr/>
        </p:nvSpPr>
        <p:spPr>
          <a:xfrm>
            <a:off x="58744" y="1551325"/>
            <a:ext cx="900813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ISSUE: LOGIN SESSION</a:t>
            </a:r>
            <a:endParaRPr sz="1000"/>
          </a:p>
        </p:txBody>
      </p:sp>
      <p:sp>
        <p:nvSpPr>
          <p:cNvPr id="269" name="Google Shape;269;p22"/>
          <p:cNvSpPr txBox="1"/>
          <p:nvPr/>
        </p:nvSpPr>
        <p:spPr>
          <a:xfrm>
            <a:off x="1028700" y="6025338"/>
            <a:ext cx="7068223" cy="229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DESCRIPTION:</a:t>
            </a: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When interacting with certain functions while the session is active, you may notice that, despite the appearance of closure, the system does not log you off.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/>
          </a:p>
        </p:txBody>
      </p:sp>
      <p:sp>
        <p:nvSpPr>
          <p:cNvPr id="270" name="Google Shape;270;p22"/>
          <p:cNvSpPr txBox="1"/>
          <p:nvPr/>
        </p:nvSpPr>
        <p:spPr>
          <a:xfrm>
            <a:off x="10182225" y="981075"/>
            <a:ext cx="7077075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HEURISTIC: Visibility of system status 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M Sans"/>
                <a:sym typeface="DM Sans"/>
              </a:rPr>
              <a:t>SEVERITY: 2</a:t>
            </a:r>
            <a:endParaRPr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D6918A6-BDC7-8D09-0EAA-C67700D781B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8</a:t>
            </a:fld>
            <a:endParaRPr 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0652" r="-1236" b="-11174"/>
            </a:stretch>
          </a:blip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CDC70B3-9093-2EB9-D457-21AC3E00DC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"/>
          <a:stretch/>
        </p:blipFill>
        <p:spPr>
          <a:xfrm>
            <a:off x="9165648" y="5143500"/>
            <a:ext cx="9122352" cy="5141263"/>
          </a:xfrm>
          <a:prstGeom prst="rect">
            <a:avLst/>
          </a:prstGeom>
        </p:spPr>
      </p:pic>
      <p:cxnSp>
        <p:nvCxnSpPr>
          <p:cNvPr id="266" name="Google Shape;266;p22"/>
          <p:cNvCxnSpPr/>
          <p:nvPr/>
        </p:nvCxnSpPr>
        <p:spPr>
          <a:xfrm rot="10800000">
            <a:off x="-94826" y="5133975"/>
            <a:ext cx="1844089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22"/>
          <p:cNvCxnSpPr/>
          <p:nvPr/>
        </p:nvCxnSpPr>
        <p:spPr>
          <a:xfrm rot="10800000">
            <a:off x="9144000" y="0"/>
            <a:ext cx="19050" cy="1028913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22"/>
          <p:cNvSpPr txBox="1"/>
          <p:nvPr/>
        </p:nvSpPr>
        <p:spPr>
          <a:xfrm>
            <a:off x="58744" y="1043494"/>
            <a:ext cx="9008134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ISSUE: MESSAGE DELETION WITHOUT CONFIRM </a:t>
            </a:r>
            <a:endParaRPr sz="1000"/>
          </a:p>
        </p:txBody>
      </p:sp>
      <p:sp>
        <p:nvSpPr>
          <p:cNvPr id="269" name="Google Shape;269;p22"/>
          <p:cNvSpPr txBox="1"/>
          <p:nvPr/>
        </p:nvSpPr>
        <p:spPr>
          <a:xfrm>
            <a:off x="1028700" y="6025338"/>
            <a:ext cx="7068223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DESCRIPTION:</a:t>
            </a: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When you try to delete a message, you won't see a confirmation message, and once you've deleted it, you won't be able to recover it.</a:t>
            </a:r>
          </a:p>
        </p:txBody>
      </p:sp>
      <p:sp>
        <p:nvSpPr>
          <p:cNvPr id="270" name="Google Shape;270;p22"/>
          <p:cNvSpPr txBox="1"/>
          <p:nvPr/>
        </p:nvSpPr>
        <p:spPr>
          <a:xfrm>
            <a:off x="10182225" y="981075"/>
            <a:ext cx="7077075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HEURISTIC: Error prevention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M Sans"/>
                <a:sym typeface="DM Sans"/>
              </a:rPr>
              <a:t>SEVERITY: 3</a:t>
            </a:r>
            <a:endParaRPr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7BEA1FD-5613-4563-742E-5B8963FF25B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62671" y="9787615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z="1600">
                <a:solidFill>
                  <a:schemeClr val="tx1"/>
                </a:solidFill>
              </a:rPr>
              <a:t>9</a:t>
            </a:fld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75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1</cp:revision>
  <dcterms:modified xsi:type="dcterms:W3CDTF">2024-03-05T12:22:02Z</dcterms:modified>
</cp:coreProperties>
</file>